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2"/>
  </p:notesMasterIdLst>
  <p:sldIdLst>
    <p:sldId id="256" r:id="rId2"/>
    <p:sldId id="257" r:id="rId3"/>
    <p:sldId id="280" r:id="rId4"/>
    <p:sldId id="258" r:id="rId5"/>
    <p:sldId id="259" r:id="rId6"/>
    <p:sldId id="260" r:id="rId7"/>
    <p:sldId id="261" r:id="rId8"/>
    <p:sldId id="262" r:id="rId9"/>
    <p:sldId id="282" r:id="rId10"/>
    <p:sldId id="283" r:id="rId11"/>
    <p:sldId id="281" r:id="rId12"/>
    <p:sldId id="263" r:id="rId13"/>
    <p:sldId id="285" r:id="rId14"/>
    <p:sldId id="264" r:id="rId15"/>
    <p:sldId id="277" r:id="rId16"/>
    <p:sldId id="278" r:id="rId17"/>
    <p:sldId id="286" r:id="rId18"/>
    <p:sldId id="266" r:id="rId19"/>
    <p:sldId id="270" r:id="rId20"/>
    <p:sldId id="271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biano" initials="F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88" autoAdjust="0"/>
    <p:restoredTop sz="94660"/>
  </p:normalViewPr>
  <p:slideViewPr>
    <p:cSldViewPr snapToGrid="0">
      <p:cViewPr varScale="1">
        <p:scale>
          <a:sx n="71" d="100"/>
          <a:sy n="71" d="100"/>
        </p:scale>
        <p:origin x="125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5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A6D7C-E9E5-4572-AE0D-75129228B237}" type="datetimeFigureOut">
              <a:rPr lang="pt-BR" smtClean="0"/>
              <a:t>04/10/2013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19EA8-E8F4-4C74-810A-4858C808C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3293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19EA8-E8F4-4C74-810A-4858C808CC5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1200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19EA8-E8F4-4C74-810A-4858C808CC5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081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19EA8-E8F4-4C74-810A-4858C808CC5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1412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19EA8-E8F4-4C74-810A-4858C808CC5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443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19EA8-E8F4-4C74-810A-4858C808CC5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2248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19EA8-E8F4-4C74-810A-4858C808CC5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01784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19EA8-E8F4-4C74-810A-4858C808CC5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9514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19EA8-E8F4-4C74-810A-4858C808CC5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4072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19EA8-E8F4-4C74-810A-4858C808CC5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1396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19EA8-E8F4-4C74-810A-4858C808CC57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54913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19EA8-E8F4-4C74-810A-4858C808CC57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4560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19EA8-E8F4-4C74-810A-4858C808CC5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44213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19EA8-E8F4-4C74-810A-4858C808CC57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098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Âmbito da Inclusão Digital: Operar Ferramentas computacionais sem utilização das mãos, para o uso de pessoas com limitações físicas.</a:t>
            </a:r>
          </a:p>
          <a:p>
            <a:endParaRPr lang="pt-BR" dirty="0"/>
          </a:p>
          <a:p>
            <a:r>
              <a:rPr lang="pt-BR" dirty="0" smtClean="0"/>
              <a:t>Contexto Interdisciplinar: Aperfeiçoamento de técnicas de análise comportamental com base no comportamento neurológico.</a:t>
            </a:r>
          </a:p>
          <a:p>
            <a:endParaRPr lang="pt-BR" dirty="0"/>
          </a:p>
          <a:p>
            <a:r>
              <a:rPr lang="pt-BR" dirty="0" smtClean="0"/>
              <a:t>Para a Inovação Tecnológica: Pesquisas de equipamentos avançados para desenvolvimentos inovadores.</a:t>
            </a:r>
          </a:p>
          <a:p>
            <a:endParaRPr lang="pt-BR" dirty="0" smtClean="0"/>
          </a:p>
          <a:p>
            <a:r>
              <a:rPr lang="pt-BR" dirty="0" smtClean="0"/>
              <a:t>Área acadêmica: Desenvolver competências e habilidades nos alunos incentivando e motivando a prática de soluções de problemas.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19EA8-E8F4-4C74-810A-4858C808CC5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049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19EA8-E8F4-4C74-810A-4858C808CC5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4004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19EA8-E8F4-4C74-810A-4858C808CC5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4937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Expressivo:  nossas expressões faciais</a:t>
            </a:r>
          </a:p>
          <a:p>
            <a:endParaRPr lang="pt-BR" dirty="0"/>
          </a:p>
          <a:p>
            <a:r>
              <a:rPr lang="pt-BR" dirty="0" smtClean="0"/>
              <a:t>Afetivo: nossos sentimentos.</a:t>
            </a:r>
          </a:p>
          <a:p>
            <a:endParaRPr lang="pt-BR" dirty="0"/>
          </a:p>
          <a:p>
            <a:r>
              <a:rPr lang="pt-BR" dirty="0" smtClean="0"/>
              <a:t>Cognitivo: nossos pensamentos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19EA8-E8F4-4C74-810A-4858C808CC5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8253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19EA8-E8F4-4C74-810A-4858C808CC5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6007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19EA8-E8F4-4C74-810A-4858C808CC5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5830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19EA8-E8F4-4C74-810A-4858C808CC5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7695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390C68C-0203-4006-99F5-3A52E57B9FF4}" type="datetime1">
              <a:rPr lang="pt-BR" smtClean="0"/>
              <a:t>04/10/2013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pt-BR" smtClean="0"/>
              <a:t>Faculdade da Indústria</a:t>
            </a:r>
            <a:endParaRPr lang="pt-BR" dirty="0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8C5A0ED8-0F3C-42CD-81FB-A1922FCB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6789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309B-9CC8-4E62-BC72-ED620DFA83F7}" type="datetime1">
              <a:rPr lang="pt-BR" smtClean="0"/>
              <a:t>04/10/2013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da Indústria</a:t>
            </a:r>
            <a:endParaRPr lang="pt-BR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C5A0ED8-0F3C-42CD-81FB-A1922FCB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612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D7EF-4197-4940-B9BA-4A014A44D5DD}" type="datetime1">
              <a:rPr lang="pt-BR" smtClean="0"/>
              <a:t>04/10/2013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da Indústria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C5A0ED8-0F3C-42CD-81FB-A1922FCB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6610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5494-FC04-435A-921F-7024666C2FAA}" type="datetime1">
              <a:rPr lang="pt-BR" smtClean="0"/>
              <a:t>04/10/2013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da Indústria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C5A0ED8-0F3C-42CD-81FB-A1922FCB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2691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05BD-2388-4F08-82ED-5DAA206FB655}" type="datetime1">
              <a:rPr lang="pt-BR" smtClean="0"/>
              <a:t>04/10/2013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da Indústria</a:t>
            </a:r>
            <a:endParaRPr lang="pt-BR" dirty="0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C5A0ED8-0F3C-42CD-81FB-A1922FCB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787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021A-63D5-486E-B3A4-C2DFB1244F6E}" type="datetime1">
              <a:rPr lang="pt-BR" smtClean="0"/>
              <a:t>04/10/2013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da Indústria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C5A0ED8-0F3C-42CD-81FB-A1922FCB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226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F5D5-0BCB-47AB-90C0-D870A94B5A41}" type="datetime1">
              <a:rPr lang="pt-BR" smtClean="0"/>
              <a:t>04/10/2013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da Indústria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C5A0ED8-0F3C-42CD-81FB-A1922FCB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1377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85AC7949-BF5B-4803-898C-2EE30585451A}" type="datetime1">
              <a:rPr lang="pt-BR" smtClean="0"/>
              <a:t>04/10/2013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r>
              <a:rPr lang="pt-BR" smtClean="0"/>
              <a:t>Faculdade da Indústria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C5A0ED8-0F3C-42CD-81FB-A1922FCB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495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0EC7-147E-4D34-A5FC-60A97F197529}" type="datetime1">
              <a:rPr lang="pt-BR" smtClean="0"/>
              <a:t>04/10/2013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r>
              <a:rPr lang="pt-BR" smtClean="0"/>
              <a:t>Faculdade da Indústria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C5A0ED8-0F3C-42CD-81FB-A1922FCB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78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E186-7462-48BE-80AD-F239183D18CE}" type="datetime1">
              <a:rPr lang="pt-BR" smtClean="0"/>
              <a:t>04/10/2013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da Indústria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8C5A0ED8-0F3C-42CD-81FB-A1922FCB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167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81E2E-59F7-430A-8A25-58DE8941E662}" type="datetime1">
              <a:rPr lang="pt-BR" smtClean="0"/>
              <a:t>04/10/2013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da Indústria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8C5A0ED8-0F3C-42CD-81FB-A1922FCB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654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3DF27-A01E-48E1-8EF2-5CBDB670CBE1}" type="datetime1">
              <a:rPr lang="pt-BR" smtClean="0"/>
              <a:t>04/10/2013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da Indústria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8C5A0ED8-0F3C-42CD-81FB-A1922FCB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688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313E9-A106-4C5A-98B9-073EB19711A0}" type="datetime1">
              <a:rPr lang="pt-BR" smtClean="0"/>
              <a:t>04/10/2013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da Indústria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8C5A0ED8-0F3C-42CD-81FB-A1922FCB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9827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63E4-5913-4B77-BC29-1308F466EDC5}" type="datetime1">
              <a:rPr lang="pt-BR" smtClean="0"/>
              <a:t>04/10/2013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da Indústria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8C5A0ED8-0F3C-42CD-81FB-A1922FCB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3051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5DE84-9BCD-4451-A386-BBBCEDCBBB45}" type="datetime1">
              <a:rPr lang="pt-BR" smtClean="0"/>
              <a:t>04/10/2013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da Indústria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C5A0ED8-0F3C-42CD-81FB-A1922FCB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5405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8F43-8D8D-4115-AEF7-D8E95F860F7F}" type="datetime1">
              <a:rPr lang="pt-BR" smtClean="0"/>
              <a:t>04/10/2013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da Indústria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C5A0ED8-0F3C-42CD-81FB-A1922FCB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1352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BF74-29DB-4114-AE45-DC93E11E7B1F}" type="datetime1">
              <a:rPr lang="pt-BR" smtClean="0"/>
              <a:t>04/10/2013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da Indústria</a:t>
            </a:r>
            <a:endParaRPr lang="pt-BR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C5A0ED8-0F3C-42CD-81FB-A1922FCB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683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83A89DC4-732C-4F6A-8A4F-4ACFE69F3A21}" type="datetime1">
              <a:rPr lang="pt-BR" smtClean="0"/>
              <a:t>04/10/2013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Faculdade da Indústria</a:t>
            </a:r>
            <a:endParaRPr lang="pt-BR" dirty="0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8C5A0ED8-0F3C-42CD-81FB-A1922FCB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327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14643" y="6378197"/>
            <a:ext cx="3859795" cy="228660"/>
          </a:xfrm>
        </p:spPr>
        <p:txBody>
          <a:bodyPr/>
          <a:lstStyle/>
          <a:p>
            <a:r>
              <a:rPr lang="pt-BR" sz="1800" dirty="0" smtClean="0"/>
              <a:t>Faculdade da Indústria</a:t>
            </a:r>
            <a:endParaRPr lang="pt-BR" sz="1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716716" y="298047"/>
            <a:ext cx="791308" cy="767687"/>
          </a:xfrm>
        </p:spPr>
        <p:txBody>
          <a:bodyPr/>
          <a:lstStyle/>
          <a:p>
            <a:fld id="{8C5A0ED8-0F3C-42CD-81FB-A1922FCBF697}" type="slidenum">
              <a:rPr lang="pt-BR" sz="1800" smtClean="0"/>
              <a:t>1</a:t>
            </a:fld>
            <a:endParaRPr lang="pt-BR" sz="1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52400" y="4378195"/>
            <a:ext cx="8064500" cy="1090612"/>
          </a:xfrm>
        </p:spPr>
        <p:txBody>
          <a:bodyPr>
            <a:noAutofit/>
          </a:bodyPr>
          <a:lstStyle/>
          <a:p>
            <a:r>
              <a:rPr lang="pt-BR" sz="1600" cap="none" dirty="0" smtClean="0"/>
              <a:t>Aluno</a:t>
            </a:r>
          </a:p>
          <a:p>
            <a:pPr lvl="1"/>
            <a:r>
              <a:rPr lang="pt-BR" sz="1400" cap="none" dirty="0" smtClean="0"/>
              <a:t>Fabiano Nascimento Leite</a:t>
            </a:r>
            <a:endParaRPr lang="pt-BR" sz="1400" cap="none" dirty="0"/>
          </a:p>
          <a:p>
            <a:r>
              <a:rPr lang="pt-BR" sz="1600" cap="none" dirty="0" smtClean="0"/>
              <a:t>Professor orientador:  </a:t>
            </a:r>
            <a:r>
              <a:rPr lang="pt-BR" sz="1400" cap="none" dirty="0" smtClean="0"/>
              <a:t>Fabio </a:t>
            </a:r>
            <a:r>
              <a:rPr lang="pt-BR" sz="1400" cap="none" dirty="0" err="1" smtClean="0"/>
              <a:t>Bettio</a:t>
            </a:r>
            <a:endParaRPr lang="pt-BR" sz="1400" cap="none" dirty="0" smtClean="0"/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696296" y="2148480"/>
            <a:ext cx="8001559" cy="169227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600" b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pt-BR" sz="3600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pt-BR" sz="3600" b="1" dirty="0">
                <a:solidFill>
                  <a:schemeClr val="bg1">
                    <a:lumMod val="50000"/>
                  </a:schemeClr>
                </a:solidFill>
              </a:rPr>
              <a:t>Projeto</a:t>
            </a:r>
            <a:br>
              <a:rPr lang="pt-BR" sz="3600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pt-BR" sz="3600" b="1" dirty="0" smtClean="0">
                <a:solidFill>
                  <a:schemeClr val="bg1">
                    <a:lumMod val="50000"/>
                  </a:schemeClr>
                </a:solidFill>
              </a:rPr>
              <a:t>Teclado Neural com </a:t>
            </a:r>
            <a:r>
              <a:rPr lang="pt-BR" sz="3600" b="1" dirty="0" err="1" smtClean="0">
                <a:solidFill>
                  <a:schemeClr val="bg1">
                    <a:lumMod val="50000"/>
                  </a:schemeClr>
                </a:solidFill>
              </a:rPr>
              <a:t>Emotiv</a:t>
            </a:r>
            <a:endParaRPr lang="pt-BR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22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6440" y="5910199"/>
            <a:ext cx="3146760" cy="312801"/>
          </a:xfrm>
        </p:spPr>
        <p:txBody>
          <a:bodyPr/>
          <a:lstStyle/>
          <a:p>
            <a:r>
              <a:rPr lang="pt-BR" sz="1800" dirty="0" smtClean="0"/>
              <a:t>Faculdade da Indústria</a:t>
            </a:r>
            <a:endParaRPr lang="pt-BR" sz="1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16806" y="5647235"/>
            <a:ext cx="628649" cy="575765"/>
          </a:xfrm>
        </p:spPr>
        <p:txBody>
          <a:bodyPr/>
          <a:lstStyle/>
          <a:p>
            <a:fld id="{8C5A0ED8-0F3C-42CD-81FB-A1922FCBF697}" type="slidenum">
              <a:rPr lang="pt-BR" sz="1800" smtClean="0"/>
              <a:t>10</a:t>
            </a:fld>
            <a:endParaRPr lang="pt-BR" sz="1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734396" y="438646"/>
            <a:ext cx="8001559" cy="78005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b="1" dirty="0" err="1" smtClean="0"/>
              <a:t>Emotiv</a:t>
            </a:r>
            <a:r>
              <a:rPr lang="pt-BR" sz="3600" b="1" dirty="0" smtClean="0"/>
              <a:t> - Cognitivo</a:t>
            </a:r>
            <a:endParaRPr lang="pt-BR" sz="3600" b="1" dirty="0"/>
          </a:p>
        </p:txBody>
      </p:sp>
      <p:sp>
        <p:nvSpPr>
          <p:cNvPr id="8" name="Título 1"/>
          <p:cNvSpPr txBox="1">
            <a:spLocks/>
          </p:cNvSpPr>
          <p:nvPr/>
        </p:nvSpPr>
        <p:spPr bwMode="gray">
          <a:xfrm>
            <a:off x="866440" y="1249955"/>
            <a:ext cx="8001559" cy="1935099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354" y="1526479"/>
            <a:ext cx="6817078" cy="418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03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6440" y="5910199"/>
            <a:ext cx="3146760" cy="312801"/>
          </a:xfrm>
        </p:spPr>
        <p:txBody>
          <a:bodyPr/>
          <a:lstStyle/>
          <a:p>
            <a:r>
              <a:rPr lang="pt-BR" sz="1800" dirty="0" smtClean="0"/>
              <a:t>Faculdade da Indústria</a:t>
            </a:r>
            <a:endParaRPr lang="pt-BR" sz="1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16806" y="5647235"/>
            <a:ext cx="628649" cy="575765"/>
          </a:xfrm>
        </p:spPr>
        <p:txBody>
          <a:bodyPr/>
          <a:lstStyle/>
          <a:p>
            <a:fld id="{8C5A0ED8-0F3C-42CD-81FB-A1922FCBF697}" type="slidenum">
              <a:rPr lang="pt-BR" sz="1800" smtClean="0"/>
              <a:t>11</a:t>
            </a:fld>
            <a:endParaRPr lang="pt-BR" sz="1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734396" y="438646"/>
            <a:ext cx="8001559" cy="78005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b="1" dirty="0" err="1" smtClean="0"/>
              <a:t>Emotiv</a:t>
            </a:r>
            <a:r>
              <a:rPr lang="pt-BR" sz="3600" b="1" dirty="0" smtClean="0"/>
              <a:t> - </a:t>
            </a:r>
            <a:r>
              <a:rPr lang="pt-BR" sz="3600" b="1" dirty="0" err="1" smtClean="0"/>
              <a:t>EmoComposer</a:t>
            </a:r>
            <a:endParaRPr lang="pt-BR" sz="3600" b="1" dirty="0"/>
          </a:p>
        </p:txBody>
      </p:sp>
      <p:sp>
        <p:nvSpPr>
          <p:cNvPr id="8" name="Título 1"/>
          <p:cNvSpPr txBox="1">
            <a:spLocks/>
          </p:cNvSpPr>
          <p:nvPr/>
        </p:nvSpPr>
        <p:spPr bwMode="gray">
          <a:xfrm>
            <a:off x="866440" y="1249955"/>
            <a:ext cx="8001559" cy="1935099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</p:txBody>
      </p:sp>
      <p:pic>
        <p:nvPicPr>
          <p:cNvPr id="13" name="Espaço Reservado para Conteúdo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565" y="1249955"/>
            <a:ext cx="2797241" cy="5020854"/>
          </a:xfrm>
          <a:prstGeom prst="rect">
            <a:avLst/>
          </a:prstGeom>
        </p:spPr>
      </p:pic>
      <p:sp>
        <p:nvSpPr>
          <p:cNvPr id="14" name="Título 1"/>
          <p:cNvSpPr txBox="1">
            <a:spLocks/>
          </p:cNvSpPr>
          <p:nvPr/>
        </p:nvSpPr>
        <p:spPr bwMode="gray">
          <a:xfrm>
            <a:off x="734396" y="2106394"/>
            <a:ext cx="4025863" cy="165398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Simulador </a:t>
            </a:r>
            <a:r>
              <a:rPr lang="pt-BR" sz="3200" dirty="0" err="1" smtClean="0"/>
              <a:t>Headset</a:t>
            </a:r>
            <a:endParaRPr lang="pt-BR" sz="3200" dirty="0" smtClean="0"/>
          </a:p>
        </p:txBody>
      </p:sp>
    </p:spTree>
    <p:extLst>
      <p:ext uri="{BB962C8B-B14F-4D97-AF65-F5344CB8AC3E}">
        <p14:creationId xmlns:p14="http://schemas.microsoft.com/office/powerpoint/2010/main" val="116750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6440" y="5910199"/>
            <a:ext cx="3222960" cy="312801"/>
          </a:xfrm>
        </p:spPr>
        <p:txBody>
          <a:bodyPr/>
          <a:lstStyle/>
          <a:p>
            <a:r>
              <a:rPr lang="pt-BR" sz="1800" dirty="0" smtClean="0"/>
              <a:t>Faculdade da Indústria</a:t>
            </a:r>
            <a:endParaRPr lang="pt-BR" sz="1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16806" y="5647235"/>
            <a:ext cx="628649" cy="575765"/>
          </a:xfrm>
        </p:spPr>
        <p:txBody>
          <a:bodyPr/>
          <a:lstStyle/>
          <a:p>
            <a:fld id="{8C5A0ED8-0F3C-42CD-81FB-A1922FCBF697}" type="slidenum">
              <a:rPr lang="pt-BR" sz="1800" smtClean="0"/>
              <a:t>12</a:t>
            </a:fld>
            <a:endParaRPr lang="pt-BR" sz="1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734396" y="469900"/>
            <a:ext cx="8001559" cy="78005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b="1" dirty="0" err="1" smtClean="0"/>
              <a:t>Emotiv</a:t>
            </a:r>
            <a:r>
              <a:rPr lang="pt-BR" sz="3600" b="1" dirty="0" smtClean="0"/>
              <a:t> - </a:t>
            </a:r>
            <a:r>
              <a:rPr lang="pt-BR" sz="3600" b="1" dirty="0" err="1" smtClean="0"/>
              <a:t>EmoKey</a:t>
            </a:r>
            <a:endParaRPr lang="pt-BR" sz="3600" b="1" dirty="0"/>
          </a:p>
        </p:txBody>
      </p:sp>
      <p:sp>
        <p:nvSpPr>
          <p:cNvPr id="8" name="Título 1"/>
          <p:cNvSpPr txBox="1">
            <a:spLocks/>
          </p:cNvSpPr>
          <p:nvPr/>
        </p:nvSpPr>
        <p:spPr bwMode="gray">
          <a:xfrm>
            <a:off x="771007" y="599146"/>
            <a:ext cx="4379218" cy="3744254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Vínculos da detecção das ondas com o pressionar de teclas</a:t>
            </a:r>
            <a:endParaRPr lang="pt-BR" sz="3200" dirty="0"/>
          </a:p>
        </p:txBody>
      </p:sp>
      <p:pic>
        <p:nvPicPr>
          <p:cNvPr id="9" name="Espaço Reservado para Conteúdo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952" y="2026717"/>
            <a:ext cx="4002041" cy="333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49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6440" y="5910199"/>
            <a:ext cx="3222960" cy="312801"/>
          </a:xfrm>
        </p:spPr>
        <p:txBody>
          <a:bodyPr/>
          <a:lstStyle/>
          <a:p>
            <a:r>
              <a:rPr lang="pt-BR" sz="1800" dirty="0" smtClean="0"/>
              <a:t>Faculdade da Indústria</a:t>
            </a:r>
            <a:endParaRPr lang="pt-BR" sz="1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16806" y="5647235"/>
            <a:ext cx="628649" cy="575765"/>
          </a:xfrm>
        </p:spPr>
        <p:txBody>
          <a:bodyPr/>
          <a:lstStyle/>
          <a:p>
            <a:fld id="{8C5A0ED8-0F3C-42CD-81FB-A1922FCBF697}" type="slidenum">
              <a:rPr lang="pt-BR" sz="1800" smtClean="0"/>
              <a:t>13</a:t>
            </a:fld>
            <a:endParaRPr lang="pt-BR" sz="1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734396" y="469900"/>
            <a:ext cx="8001559" cy="78005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b="1" dirty="0" err="1" smtClean="0"/>
              <a:t>Emotiv</a:t>
            </a:r>
            <a:r>
              <a:rPr lang="pt-BR" sz="3600" b="1" dirty="0" smtClean="0"/>
              <a:t> - EML</a:t>
            </a:r>
            <a:endParaRPr lang="pt-BR" sz="3600" b="1" dirty="0"/>
          </a:p>
        </p:txBody>
      </p:sp>
      <p:sp>
        <p:nvSpPr>
          <p:cNvPr id="8" name="Título 1"/>
          <p:cNvSpPr txBox="1">
            <a:spLocks/>
          </p:cNvSpPr>
          <p:nvPr/>
        </p:nvSpPr>
        <p:spPr bwMode="gray">
          <a:xfrm>
            <a:off x="734396" y="1398493"/>
            <a:ext cx="4379218" cy="1869141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Script EML</a:t>
            </a:r>
            <a:endParaRPr lang="pt-BR" sz="3200" dirty="0"/>
          </a:p>
        </p:txBody>
      </p:sp>
      <p:pic>
        <p:nvPicPr>
          <p:cNvPr id="10" name="Espaço Reservado para Conteúdo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632" y="1780989"/>
            <a:ext cx="4507783" cy="386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41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6440" y="5910199"/>
            <a:ext cx="2994360" cy="312801"/>
          </a:xfrm>
        </p:spPr>
        <p:txBody>
          <a:bodyPr/>
          <a:lstStyle/>
          <a:p>
            <a:r>
              <a:rPr lang="pt-BR" sz="1800" dirty="0" smtClean="0"/>
              <a:t>Faculdade da Indústria</a:t>
            </a:r>
            <a:endParaRPr lang="pt-BR" sz="1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16806" y="5647235"/>
            <a:ext cx="628649" cy="575765"/>
          </a:xfrm>
        </p:spPr>
        <p:txBody>
          <a:bodyPr/>
          <a:lstStyle/>
          <a:p>
            <a:fld id="{8C5A0ED8-0F3C-42CD-81FB-A1922FCBF697}" type="slidenum">
              <a:rPr lang="pt-BR" sz="1800" smtClean="0"/>
              <a:t>14</a:t>
            </a:fld>
            <a:endParaRPr lang="pt-BR" sz="1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734396" y="469900"/>
            <a:ext cx="8001559" cy="78005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b="1" dirty="0" err="1" smtClean="0"/>
              <a:t>Emotiv</a:t>
            </a:r>
            <a:r>
              <a:rPr lang="pt-BR" sz="3600" b="1" dirty="0" smtClean="0"/>
              <a:t> – SDK e IDE</a:t>
            </a:r>
            <a:endParaRPr lang="pt-BR" sz="3600" b="1" dirty="0"/>
          </a:p>
        </p:txBody>
      </p:sp>
      <p:sp>
        <p:nvSpPr>
          <p:cNvPr id="11" name="Título 1"/>
          <p:cNvSpPr txBox="1">
            <a:spLocks/>
          </p:cNvSpPr>
          <p:nvPr/>
        </p:nvSpPr>
        <p:spPr bwMode="gray">
          <a:xfrm>
            <a:off x="734396" y="1949823"/>
            <a:ext cx="6701828" cy="1869141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err="1" smtClean="0"/>
              <a:t>APIs</a:t>
            </a:r>
            <a:r>
              <a:rPr lang="pt-BR" sz="3200" dirty="0" smtClean="0"/>
              <a:t> </a:t>
            </a:r>
            <a:r>
              <a:rPr lang="pt-BR" sz="3200" dirty="0" err="1" smtClean="0"/>
              <a:t>Emotiv</a:t>
            </a:r>
            <a:endParaRPr lang="pt-B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IDE – Visual Studio C++ 2010 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12865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6440" y="5910199"/>
            <a:ext cx="3070560" cy="312801"/>
          </a:xfrm>
        </p:spPr>
        <p:txBody>
          <a:bodyPr/>
          <a:lstStyle/>
          <a:p>
            <a:r>
              <a:rPr lang="pt-BR" sz="1800" dirty="0" smtClean="0"/>
              <a:t>Faculdade da Indústria</a:t>
            </a:r>
            <a:endParaRPr lang="pt-BR" sz="1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16806" y="5647235"/>
            <a:ext cx="628649" cy="575765"/>
          </a:xfrm>
        </p:spPr>
        <p:txBody>
          <a:bodyPr/>
          <a:lstStyle/>
          <a:p>
            <a:fld id="{8C5A0ED8-0F3C-42CD-81FB-A1922FCBF697}" type="slidenum">
              <a:rPr lang="pt-BR" sz="1800" smtClean="0"/>
              <a:t>15</a:t>
            </a:fld>
            <a:endParaRPr lang="pt-BR" sz="1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734396" y="469900"/>
            <a:ext cx="8001559" cy="78005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b="1" dirty="0" smtClean="0"/>
              <a:t>Teclado Neural</a:t>
            </a:r>
            <a:endParaRPr lang="pt-BR" sz="3600" b="1" dirty="0"/>
          </a:p>
        </p:txBody>
      </p:sp>
      <p:pic>
        <p:nvPicPr>
          <p:cNvPr id="9" name="Espaço Reservado para Conteúdo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317" y="1936304"/>
            <a:ext cx="5563571" cy="356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24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6440" y="5910199"/>
            <a:ext cx="3108660" cy="312801"/>
          </a:xfrm>
        </p:spPr>
        <p:txBody>
          <a:bodyPr/>
          <a:lstStyle/>
          <a:p>
            <a:r>
              <a:rPr lang="pt-BR" sz="1800" dirty="0" smtClean="0"/>
              <a:t>Faculdade da Indústria</a:t>
            </a:r>
            <a:endParaRPr lang="pt-BR" sz="1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16806" y="5647235"/>
            <a:ext cx="628649" cy="575765"/>
          </a:xfrm>
        </p:spPr>
        <p:txBody>
          <a:bodyPr/>
          <a:lstStyle/>
          <a:p>
            <a:fld id="{8C5A0ED8-0F3C-42CD-81FB-A1922FCBF697}" type="slidenum">
              <a:rPr lang="pt-BR" sz="1800" smtClean="0"/>
              <a:t>16</a:t>
            </a:fld>
            <a:endParaRPr lang="pt-BR" sz="1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734396" y="469900"/>
            <a:ext cx="8001559" cy="78005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b="1" dirty="0" smtClean="0"/>
              <a:t>Teclado Neural - Fases</a:t>
            </a:r>
            <a:endParaRPr lang="pt-BR" sz="3600" b="1" dirty="0"/>
          </a:p>
        </p:txBody>
      </p:sp>
      <p:sp>
        <p:nvSpPr>
          <p:cNvPr id="8" name="Título 1"/>
          <p:cNvSpPr txBox="1">
            <a:spLocks/>
          </p:cNvSpPr>
          <p:nvPr/>
        </p:nvSpPr>
        <p:spPr bwMode="gray">
          <a:xfrm>
            <a:off x="1028026" y="3985248"/>
            <a:ext cx="7203104" cy="102443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Entendimento das </a:t>
            </a:r>
            <a:r>
              <a:rPr lang="pt-BR" sz="3200" dirty="0" err="1" smtClean="0"/>
              <a:t>APIs</a:t>
            </a:r>
            <a:endParaRPr lang="pt-BR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Capturar Expressões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Desenvolvimento da Lógica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Análise do script EML</a:t>
            </a:r>
          </a:p>
        </p:txBody>
      </p:sp>
    </p:spTree>
    <p:extLst>
      <p:ext uri="{BB962C8B-B14F-4D97-AF65-F5344CB8AC3E}">
        <p14:creationId xmlns:p14="http://schemas.microsoft.com/office/powerpoint/2010/main" val="297454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6440" y="5910199"/>
            <a:ext cx="3108660" cy="312801"/>
          </a:xfrm>
        </p:spPr>
        <p:txBody>
          <a:bodyPr/>
          <a:lstStyle/>
          <a:p>
            <a:r>
              <a:rPr lang="pt-BR" sz="1800" dirty="0" smtClean="0"/>
              <a:t>Faculdade da Indústria</a:t>
            </a:r>
            <a:endParaRPr lang="pt-BR" sz="1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16806" y="5647235"/>
            <a:ext cx="628649" cy="575765"/>
          </a:xfrm>
        </p:spPr>
        <p:txBody>
          <a:bodyPr/>
          <a:lstStyle/>
          <a:p>
            <a:fld id="{8C5A0ED8-0F3C-42CD-81FB-A1922FCBF697}" type="slidenum">
              <a:rPr lang="pt-BR" sz="1800" smtClean="0"/>
              <a:t>17</a:t>
            </a:fld>
            <a:endParaRPr lang="pt-BR" sz="1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734396" y="469900"/>
            <a:ext cx="8001559" cy="78005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b="1" dirty="0" smtClean="0"/>
              <a:t>Teclado Neural - Fases</a:t>
            </a:r>
            <a:endParaRPr lang="pt-BR" sz="3600" b="1" dirty="0"/>
          </a:p>
        </p:txBody>
      </p:sp>
      <p:sp>
        <p:nvSpPr>
          <p:cNvPr id="8" name="Título 1"/>
          <p:cNvSpPr txBox="1">
            <a:spLocks/>
          </p:cNvSpPr>
          <p:nvPr/>
        </p:nvSpPr>
        <p:spPr bwMode="gray">
          <a:xfrm>
            <a:off x="1028026" y="3985248"/>
            <a:ext cx="7203104" cy="102443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Desenvolvimento script </a:t>
            </a:r>
            <a:r>
              <a:rPr lang="pt-BR" sz="3200" dirty="0" smtClean="0"/>
              <a:t>EML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Layout Teclado </a:t>
            </a:r>
            <a:r>
              <a:rPr lang="pt-BR" sz="3200" dirty="0" smtClean="0"/>
              <a:t>Neural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Conexão Teclado ao </a:t>
            </a:r>
            <a:r>
              <a:rPr lang="pt-BR" sz="3200" dirty="0" err="1"/>
              <a:t>Headset</a:t>
            </a:r>
            <a:r>
              <a:rPr lang="pt-BR" sz="3200" dirty="0"/>
              <a:t> ou </a:t>
            </a:r>
            <a:r>
              <a:rPr lang="pt-BR" sz="3200" dirty="0" err="1"/>
              <a:t>EmoComposer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93852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6440" y="5910199"/>
            <a:ext cx="3108660" cy="312801"/>
          </a:xfrm>
        </p:spPr>
        <p:txBody>
          <a:bodyPr/>
          <a:lstStyle/>
          <a:p>
            <a:r>
              <a:rPr lang="pt-BR" sz="1800" dirty="0" smtClean="0"/>
              <a:t>Faculdade da Indústria</a:t>
            </a:r>
            <a:endParaRPr lang="pt-BR" sz="1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16806" y="5647235"/>
            <a:ext cx="628649" cy="575765"/>
          </a:xfrm>
        </p:spPr>
        <p:txBody>
          <a:bodyPr/>
          <a:lstStyle/>
          <a:p>
            <a:fld id="{8C5A0ED8-0F3C-42CD-81FB-A1922FCBF697}" type="slidenum">
              <a:rPr lang="pt-BR" sz="1800" smtClean="0"/>
              <a:t>18</a:t>
            </a:fld>
            <a:endParaRPr lang="pt-BR" sz="1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734396" y="469900"/>
            <a:ext cx="8001559" cy="78005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b="1" dirty="0" smtClean="0"/>
              <a:t>Trabalhos Futuros e Metas</a:t>
            </a:r>
            <a:endParaRPr lang="pt-BR" sz="3600" b="1" dirty="0"/>
          </a:p>
        </p:txBody>
      </p:sp>
      <p:sp>
        <p:nvSpPr>
          <p:cNvPr id="8" name="Título 1"/>
          <p:cNvSpPr txBox="1">
            <a:spLocks/>
          </p:cNvSpPr>
          <p:nvPr/>
        </p:nvSpPr>
        <p:spPr bwMode="gray">
          <a:xfrm>
            <a:off x="866440" y="2680509"/>
            <a:ext cx="8001559" cy="179913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Eventos de deslocamento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Acionamento dos botões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Execução de outras funções</a:t>
            </a:r>
          </a:p>
        </p:txBody>
      </p:sp>
    </p:spTree>
    <p:extLst>
      <p:ext uri="{BB962C8B-B14F-4D97-AF65-F5344CB8AC3E}">
        <p14:creationId xmlns:p14="http://schemas.microsoft.com/office/powerpoint/2010/main" val="338180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6440" y="5910199"/>
            <a:ext cx="2867360" cy="312801"/>
          </a:xfrm>
        </p:spPr>
        <p:txBody>
          <a:bodyPr/>
          <a:lstStyle/>
          <a:p>
            <a:r>
              <a:rPr lang="pt-BR" sz="1800" dirty="0" smtClean="0"/>
              <a:t>Faculdade da Indústria</a:t>
            </a:r>
            <a:endParaRPr lang="pt-BR" sz="1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16806" y="5647235"/>
            <a:ext cx="628649" cy="575765"/>
          </a:xfrm>
        </p:spPr>
        <p:txBody>
          <a:bodyPr/>
          <a:lstStyle/>
          <a:p>
            <a:fld id="{8C5A0ED8-0F3C-42CD-81FB-A1922FCBF697}" type="slidenum">
              <a:rPr lang="pt-BR" sz="1800" smtClean="0"/>
              <a:t>19</a:t>
            </a:fld>
            <a:endParaRPr lang="pt-BR" sz="1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734396" y="469900"/>
            <a:ext cx="8001559" cy="78005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b="1" dirty="0" smtClean="0"/>
              <a:t>Dificuldades</a:t>
            </a:r>
            <a:endParaRPr lang="pt-BR" sz="3600" b="1" dirty="0"/>
          </a:p>
        </p:txBody>
      </p:sp>
      <p:sp>
        <p:nvSpPr>
          <p:cNvPr id="8" name="Título 1"/>
          <p:cNvSpPr txBox="1">
            <a:spLocks/>
          </p:cNvSpPr>
          <p:nvPr/>
        </p:nvSpPr>
        <p:spPr bwMode="gray">
          <a:xfrm>
            <a:off x="968787" y="4126443"/>
            <a:ext cx="8001559" cy="120223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Migração do código no formato </a:t>
            </a:r>
            <a:r>
              <a:rPr lang="pt-BR" sz="3200" b="1" dirty="0" smtClean="0"/>
              <a:t>console</a:t>
            </a:r>
            <a:r>
              <a:rPr lang="pt-BR" sz="3200" dirty="0" smtClean="0"/>
              <a:t> para formato </a:t>
            </a:r>
            <a:r>
              <a:rPr lang="pt-BR" sz="3200" b="1" dirty="0" smtClean="0"/>
              <a:t>formulário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Entender a sensibilidade e precisão da captura dos valores das expressões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 smtClean="0"/>
          </a:p>
        </p:txBody>
      </p:sp>
    </p:spTree>
    <p:extLst>
      <p:ext uri="{BB962C8B-B14F-4D97-AF65-F5344CB8AC3E}">
        <p14:creationId xmlns:p14="http://schemas.microsoft.com/office/powerpoint/2010/main" val="356284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6440" y="5910199"/>
            <a:ext cx="2918160" cy="312801"/>
          </a:xfrm>
        </p:spPr>
        <p:txBody>
          <a:bodyPr/>
          <a:lstStyle/>
          <a:p>
            <a:r>
              <a:rPr lang="pt-BR" sz="1800" dirty="0" smtClean="0"/>
              <a:t>Faculdade da Indústria</a:t>
            </a:r>
            <a:endParaRPr lang="pt-BR" sz="1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16806" y="5647235"/>
            <a:ext cx="628649" cy="575765"/>
          </a:xfrm>
        </p:spPr>
        <p:txBody>
          <a:bodyPr/>
          <a:lstStyle/>
          <a:p>
            <a:fld id="{8C5A0ED8-0F3C-42CD-81FB-A1922FCBF697}" type="slidenum">
              <a:rPr lang="pt-BR" sz="1800" smtClean="0"/>
              <a:t>2</a:t>
            </a:fld>
            <a:endParaRPr lang="pt-BR" sz="1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1142441" y="952500"/>
            <a:ext cx="6522383" cy="470796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v"/>
            </a:pPr>
            <a:endParaRPr lang="pt-BR" sz="3600" b="1" dirty="0" smtClean="0"/>
          </a:p>
          <a:p>
            <a:pPr marL="571500" indent="-571500">
              <a:buFont typeface="Wingdings" panose="05000000000000000000" pitchFamily="2" charset="2"/>
              <a:buChar char="v"/>
            </a:pPr>
            <a:endParaRPr lang="pt-BR" sz="3600" b="1" dirty="0"/>
          </a:p>
          <a:p>
            <a:pPr marL="571500" indent="-571500">
              <a:buFont typeface="Wingdings" panose="05000000000000000000" pitchFamily="2" charset="2"/>
              <a:buChar char="v"/>
            </a:pPr>
            <a:endParaRPr lang="pt-BR" sz="3600" b="1" dirty="0" smtClean="0"/>
          </a:p>
          <a:p>
            <a:pPr marL="571500" indent="-571500">
              <a:buFont typeface="Wingdings" panose="05000000000000000000" pitchFamily="2" charset="2"/>
              <a:buChar char="v"/>
            </a:pPr>
            <a:endParaRPr lang="pt-BR" sz="3600" b="1" dirty="0"/>
          </a:p>
          <a:p>
            <a:pPr marL="571500" indent="-571500">
              <a:buFont typeface="Wingdings" panose="05000000000000000000" pitchFamily="2" charset="2"/>
              <a:buChar char="v"/>
            </a:pPr>
            <a:endParaRPr lang="pt-BR" sz="3600" b="1" dirty="0" smtClean="0"/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pt-BR" sz="3600" b="1" dirty="0" smtClean="0"/>
              <a:t>Objetivos</a:t>
            </a:r>
            <a:endParaRPr lang="pt-BR" sz="3600" b="1" dirty="0"/>
          </a:p>
          <a:p>
            <a:endParaRPr lang="pt-BR" sz="3600" b="1" dirty="0" smtClean="0"/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pt-BR" sz="3600" b="1" dirty="0" err="1" smtClean="0"/>
              <a:t>Emotiv</a:t>
            </a:r>
            <a:endParaRPr lang="pt-BR" sz="3600" b="1" dirty="0"/>
          </a:p>
          <a:p>
            <a:pPr marL="571500" indent="-571500">
              <a:buFont typeface="Wingdings" panose="05000000000000000000" pitchFamily="2" charset="2"/>
              <a:buChar char="v"/>
            </a:pPr>
            <a:endParaRPr lang="pt-BR" sz="3600" b="1" dirty="0" smtClean="0"/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pt-BR" sz="3600" b="1" dirty="0" smtClean="0"/>
              <a:t>Teclado Neural</a:t>
            </a:r>
          </a:p>
          <a:p>
            <a:endParaRPr lang="pt-BR" sz="3600" b="1" dirty="0" smtClean="0"/>
          </a:p>
          <a:p>
            <a:pPr marL="571500" indent="-571500">
              <a:buFont typeface="Wingdings" panose="05000000000000000000" pitchFamily="2" charset="2"/>
              <a:buChar char="v"/>
            </a:pPr>
            <a:endParaRPr lang="pt-BR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286382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01735" y="4403219"/>
            <a:ext cx="5917679" cy="487315"/>
          </a:xfrm>
        </p:spPr>
        <p:txBody>
          <a:bodyPr>
            <a:noAutofit/>
          </a:bodyPr>
          <a:lstStyle/>
          <a:p>
            <a:r>
              <a:rPr lang="pt-BR" sz="1600" dirty="0" smtClean="0">
                <a:solidFill>
                  <a:schemeClr val="bg1"/>
                </a:solidFill>
              </a:rPr>
              <a:t>FABIANOFNL@GMAIL.COM</a:t>
            </a:r>
          </a:p>
          <a:p>
            <a:r>
              <a:rPr lang="pt-BR" sz="1600" cap="none" dirty="0" smtClean="0">
                <a:solidFill>
                  <a:schemeClr val="bg1"/>
                </a:solidFill>
              </a:rPr>
              <a:t>WWW.FACEBOOK.COM/FABIO.G.BETTIO</a:t>
            </a:r>
          </a:p>
          <a:p>
            <a:endParaRPr lang="pt-BR" sz="1600" cap="none" dirty="0">
              <a:solidFill>
                <a:schemeClr val="bg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6440" y="5910199"/>
            <a:ext cx="2905460" cy="312801"/>
          </a:xfrm>
        </p:spPr>
        <p:txBody>
          <a:bodyPr/>
          <a:lstStyle/>
          <a:p>
            <a:r>
              <a:rPr lang="pt-BR" sz="1800" dirty="0" smtClean="0"/>
              <a:t>Faculdade da Indústria</a:t>
            </a:r>
            <a:endParaRPr lang="pt-BR" sz="1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16806" y="5647235"/>
            <a:ext cx="628649" cy="575765"/>
          </a:xfrm>
        </p:spPr>
        <p:txBody>
          <a:bodyPr/>
          <a:lstStyle/>
          <a:p>
            <a:fld id="{8C5A0ED8-0F3C-42CD-81FB-A1922FCBF697}" type="slidenum">
              <a:rPr lang="pt-BR" sz="1800" smtClean="0"/>
              <a:t>20</a:t>
            </a:fld>
            <a:endParaRPr lang="pt-BR" sz="1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759796" y="1691280"/>
            <a:ext cx="8001559" cy="169227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600" b="1" dirty="0"/>
              <a:t/>
            </a:r>
            <a:br>
              <a:rPr lang="pt-BR" sz="3600" b="1" dirty="0"/>
            </a:br>
            <a:r>
              <a:rPr lang="pt-BR" sz="3600" b="1" dirty="0"/>
              <a:t>Projeto</a:t>
            </a:r>
            <a:br>
              <a:rPr lang="pt-BR" sz="3600" b="1" dirty="0"/>
            </a:br>
            <a:r>
              <a:rPr lang="pt-BR" sz="3600" b="1" dirty="0" smtClean="0"/>
              <a:t>Teclado Neural com </a:t>
            </a:r>
            <a:r>
              <a:rPr lang="pt-BR" sz="3600" b="1" dirty="0" err="1" smtClean="0"/>
              <a:t>Emotiv</a:t>
            </a: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338210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16806" y="5647235"/>
            <a:ext cx="628649" cy="575765"/>
          </a:xfrm>
        </p:spPr>
        <p:txBody>
          <a:bodyPr/>
          <a:lstStyle/>
          <a:p>
            <a:fld id="{8C5A0ED8-0F3C-42CD-81FB-A1922FCBF697}" type="slidenum">
              <a:rPr lang="pt-BR" sz="1800" smtClean="0"/>
              <a:t>3</a:t>
            </a:fld>
            <a:endParaRPr lang="pt-BR" sz="1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734396" y="469900"/>
            <a:ext cx="8001559" cy="78005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b="1" dirty="0" smtClean="0"/>
              <a:t>Objetivos</a:t>
            </a:r>
            <a:endParaRPr lang="pt-BR" sz="3600" b="1" dirty="0"/>
          </a:p>
        </p:txBody>
      </p:sp>
      <p:sp>
        <p:nvSpPr>
          <p:cNvPr id="8" name="Título 1"/>
          <p:cNvSpPr txBox="1">
            <a:spLocks/>
          </p:cNvSpPr>
          <p:nvPr/>
        </p:nvSpPr>
        <p:spPr bwMode="gray">
          <a:xfrm>
            <a:off x="893334" y="1949512"/>
            <a:ext cx="8001559" cy="3456206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Inclusão Digital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Interdisciplinar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Inovação Tecnológica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Acadêmico</a:t>
            </a:r>
            <a:endParaRPr lang="pt-BR" sz="3200" dirty="0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90843" y="5994340"/>
            <a:ext cx="3859795" cy="228660"/>
          </a:xfrm>
        </p:spPr>
        <p:txBody>
          <a:bodyPr/>
          <a:lstStyle/>
          <a:p>
            <a:r>
              <a:rPr lang="pt-BR" sz="1800" dirty="0" smtClean="0"/>
              <a:t>Faculdade da Indústria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44128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16806" y="5647235"/>
            <a:ext cx="628649" cy="575765"/>
          </a:xfrm>
        </p:spPr>
        <p:txBody>
          <a:bodyPr/>
          <a:lstStyle/>
          <a:p>
            <a:fld id="{8C5A0ED8-0F3C-42CD-81FB-A1922FCBF697}" type="slidenum">
              <a:rPr lang="pt-BR" sz="1800" smtClean="0"/>
              <a:t>4</a:t>
            </a:fld>
            <a:endParaRPr lang="pt-BR" sz="1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734396" y="474166"/>
            <a:ext cx="8001559" cy="78005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b="1" dirty="0" err="1" smtClean="0"/>
              <a:t>Emotiv</a:t>
            </a:r>
            <a:endParaRPr lang="pt-BR" sz="3600" b="1" dirty="0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20728" y="5986399"/>
            <a:ext cx="3859795" cy="228660"/>
          </a:xfrm>
        </p:spPr>
        <p:txBody>
          <a:bodyPr/>
          <a:lstStyle/>
          <a:p>
            <a:r>
              <a:rPr lang="pt-BR" sz="1800" dirty="0" smtClean="0"/>
              <a:t>Faculdade da Indústria</a:t>
            </a:r>
            <a:endParaRPr lang="pt-BR" sz="1800" dirty="0"/>
          </a:p>
        </p:txBody>
      </p:sp>
      <p:pic>
        <p:nvPicPr>
          <p:cNvPr id="10" name="Espaço Reservado para Conteúdo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395" y="1788459"/>
            <a:ext cx="4462747" cy="3448487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67228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6440" y="5910199"/>
            <a:ext cx="3426160" cy="312801"/>
          </a:xfrm>
        </p:spPr>
        <p:txBody>
          <a:bodyPr/>
          <a:lstStyle/>
          <a:p>
            <a:r>
              <a:rPr lang="pt-BR" sz="1800" dirty="0" smtClean="0"/>
              <a:t>Faculdade da Indústria</a:t>
            </a:r>
            <a:endParaRPr lang="pt-BR" sz="1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16806" y="5647235"/>
            <a:ext cx="628649" cy="575765"/>
          </a:xfrm>
        </p:spPr>
        <p:txBody>
          <a:bodyPr/>
          <a:lstStyle/>
          <a:p>
            <a:fld id="{8C5A0ED8-0F3C-42CD-81FB-A1922FCBF697}" type="slidenum">
              <a:rPr lang="pt-BR" sz="1800" smtClean="0"/>
              <a:t>5</a:t>
            </a:fld>
            <a:endParaRPr lang="pt-BR" sz="1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734396" y="469900"/>
            <a:ext cx="8001559" cy="78005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b="1" dirty="0" err="1" smtClean="0"/>
              <a:t>Emotiv</a:t>
            </a:r>
            <a:r>
              <a:rPr lang="pt-BR" sz="3600" b="1" dirty="0" smtClean="0"/>
              <a:t> - Componentes</a:t>
            </a:r>
            <a:endParaRPr lang="pt-BR" sz="3600" b="1" dirty="0"/>
          </a:p>
        </p:txBody>
      </p:sp>
      <p:sp>
        <p:nvSpPr>
          <p:cNvPr id="8" name="Título 1"/>
          <p:cNvSpPr txBox="1">
            <a:spLocks/>
          </p:cNvSpPr>
          <p:nvPr/>
        </p:nvSpPr>
        <p:spPr bwMode="gray">
          <a:xfrm>
            <a:off x="734396" y="1913963"/>
            <a:ext cx="5020945" cy="3217799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err="1" smtClean="0"/>
              <a:t>Headset</a:t>
            </a:r>
            <a:endParaRPr lang="pt-BR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USB wireless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Carregador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Sensores</a:t>
            </a:r>
            <a:endParaRPr lang="pt-BR" sz="3200" dirty="0"/>
          </a:p>
        </p:txBody>
      </p:sp>
      <p:pic>
        <p:nvPicPr>
          <p:cNvPr id="9" name="Espaço Reservado para Conteúdo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469" y="2090271"/>
            <a:ext cx="4223661" cy="316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16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6440" y="5910199"/>
            <a:ext cx="2918160" cy="312801"/>
          </a:xfrm>
        </p:spPr>
        <p:txBody>
          <a:bodyPr/>
          <a:lstStyle/>
          <a:p>
            <a:r>
              <a:rPr lang="pt-BR" sz="1800" dirty="0" smtClean="0"/>
              <a:t>Faculdade da Indústria</a:t>
            </a:r>
            <a:endParaRPr lang="pt-BR" sz="1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16806" y="5647235"/>
            <a:ext cx="628649" cy="575765"/>
          </a:xfrm>
        </p:spPr>
        <p:txBody>
          <a:bodyPr/>
          <a:lstStyle/>
          <a:p>
            <a:fld id="{8C5A0ED8-0F3C-42CD-81FB-A1922FCBF697}" type="slidenum">
              <a:rPr lang="pt-BR" sz="1800" smtClean="0"/>
              <a:t>6</a:t>
            </a:fld>
            <a:endParaRPr lang="pt-BR" sz="1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734396" y="469900"/>
            <a:ext cx="8001559" cy="78005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b="1" dirty="0" err="1" smtClean="0"/>
              <a:t>Emotiv</a:t>
            </a:r>
            <a:r>
              <a:rPr lang="pt-BR" sz="3600" b="1" dirty="0" smtClean="0"/>
              <a:t> - Detecções</a:t>
            </a:r>
            <a:endParaRPr lang="pt-BR" sz="3600" b="1" dirty="0"/>
          </a:p>
        </p:txBody>
      </p:sp>
      <p:sp>
        <p:nvSpPr>
          <p:cNvPr id="8" name="Título 1"/>
          <p:cNvSpPr txBox="1">
            <a:spLocks/>
          </p:cNvSpPr>
          <p:nvPr/>
        </p:nvSpPr>
        <p:spPr bwMode="gray">
          <a:xfrm>
            <a:off x="734396" y="1483657"/>
            <a:ext cx="5020945" cy="3217799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Expressivo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Afetivo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Cognitivo</a:t>
            </a:r>
          </a:p>
        </p:txBody>
      </p:sp>
    </p:spTree>
    <p:extLst>
      <p:ext uri="{BB962C8B-B14F-4D97-AF65-F5344CB8AC3E}">
        <p14:creationId xmlns:p14="http://schemas.microsoft.com/office/powerpoint/2010/main" val="281753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6440" y="5910199"/>
            <a:ext cx="3629360" cy="312801"/>
          </a:xfrm>
        </p:spPr>
        <p:txBody>
          <a:bodyPr/>
          <a:lstStyle/>
          <a:p>
            <a:r>
              <a:rPr lang="pt-BR" sz="1800" dirty="0" smtClean="0"/>
              <a:t>Faculdade da Indústria</a:t>
            </a:r>
            <a:endParaRPr lang="pt-BR" sz="1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16806" y="5647235"/>
            <a:ext cx="628649" cy="575765"/>
          </a:xfrm>
        </p:spPr>
        <p:txBody>
          <a:bodyPr/>
          <a:lstStyle/>
          <a:p>
            <a:fld id="{8C5A0ED8-0F3C-42CD-81FB-A1922FCBF697}" type="slidenum">
              <a:rPr lang="pt-BR" sz="1800" smtClean="0"/>
              <a:t>7</a:t>
            </a:fld>
            <a:endParaRPr lang="pt-BR" sz="1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734396" y="469900"/>
            <a:ext cx="8001559" cy="78005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b="1" dirty="0" err="1" smtClean="0"/>
              <a:t>Emotiv</a:t>
            </a:r>
            <a:r>
              <a:rPr lang="pt-BR" sz="3600" b="1" dirty="0" smtClean="0"/>
              <a:t> – Painel de Controle</a:t>
            </a:r>
            <a:endParaRPr lang="pt-BR" sz="3600" b="1" dirty="0"/>
          </a:p>
        </p:txBody>
      </p:sp>
      <p:pic>
        <p:nvPicPr>
          <p:cNvPr id="9" name="Espaço Reservado para Conteúdo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711" y="1684653"/>
            <a:ext cx="6608095" cy="405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71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6440" y="5910199"/>
            <a:ext cx="3146760" cy="312801"/>
          </a:xfrm>
        </p:spPr>
        <p:txBody>
          <a:bodyPr/>
          <a:lstStyle/>
          <a:p>
            <a:r>
              <a:rPr lang="pt-BR" sz="1800" dirty="0" smtClean="0"/>
              <a:t>Faculdade da Indústria</a:t>
            </a:r>
            <a:endParaRPr lang="pt-BR" sz="1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16806" y="5647235"/>
            <a:ext cx="628649" cy="575765"/>
          </a:xfrm>
        </p:spPr>
        <p:txBody>
          <a:bodyPr/>
          <a:lstStyle/>
          <a:p>
            <a:fld id="{8C5A0ED8-0F3C-42CD-81FB-A1922FCBF697}" type="slidenum">
              <a:rPr lang="pt-BR" sz="1800" smtClean="0"/>
              <a:t>8</a:t>
            </a:fld>
            <a:endParaRPr lang="pt-BR" sz="1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734396" y="438646"/>
            <a:ext cx="8001559" cy="78005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b="1" dirty="0" err="1" smtClean="0"/>
              <a:t>Emotiv</a:t>
            </a:r>
            <a:r>
              <a:rPr lang="pt-BR" sz="3600" b="1" dirty="0" smtClean="0"/>
              <a:t> - Expressivo</a:t>
            </a:r>
            <a:endParaRPr lang="pt-BR" sz="3600" b="1" dirty="0"/>
          </a:p>
        </p:txBody>
      </p:sp>
      <p:sp>
        <p:nvSpPr>
          <p:cNvPr id="8" name="Título 1"/>
          <p:cNvSpPr txBox="1">
            <a:spLocks/>
          </p:cNvSpPr>
          <p:nvPr/>
        </p:nvSpPr>
        <p:spPr bwMode="gray">
          <a:xfrm>
            <a:off x="866440" y="1249955"/>
            <a:ext cx="8001559" cy="1935099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978" y="1561555"/>
            <a:ext cx="6909404" cy="423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6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6440" y="5910199"/>
            <a:ext cx="3146760" cy="312801"/>
          </a:xfrm>
        </p:spPr>
        <p:txBody>
          <a:bodyPr/>
          <a:lstStyle/>
          <a:p>
            <a:r>
              <a:rPr lang="pt-BR" sz="1800" dirty="0" smtClean="0"/>
              <a:t>Faculdade da Indústria</a:t>
            </a:r>
            <a:endParaRPr lang="pt-BR" sz="1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16806" y="5647235"/>
            <a:ext cx="628649" cy="575765"/>
          </a:xfrm>
        </p:spPr>
        <p:txBody>
          <a:bodyPr/>
          <a:lstStyle/>
          <a:p>
            <a:fld id="{8C5A0ED8-0F3C-42CD-81FB-A1922FCBF697}" type="slidenum">
              <a:rPr lang="pt-BR" sz="1800" smtClean="0"/>
              <a:t>9</a:t>
            </a:fld>
            <a:endParaRPr lang="pt-BR" sz="1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734396" y="438646"/>
            <a:ext cx="8001559" cy="78005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b="1" dirty="0" err="1" smtClean="0"/>
              <a:t>Emotiv</a:t>
            </a:r>
            <a:r>
              <a:rPr lang="pt-BR" sz="3600" b="1" dirty="0" smtClean="0"/>
              <a:t> - Afetivo</a:t>
            </a:r>
            <a:endParaRPr lang="pt-BR" sz="3600" b="1" dirty="0"/>
          </a:p>
        </p:txBody>
      </p:sp>
      <p:sp>
        <p:nvSpPr>
          <p:cNvPr id="8" name="Título 1"/>
          <p:cNvSpPr txBox="1">
            <a:spLocks/>
          </p:cNvSpPr>
          <p:nvPr/>
        </p:nvSpPr>
        <p:spPr bwMode="gray">
          <a:xfrm>
            <a:off x="866440" y="1249955"/>
            <a:ext cx="8001559" cy="1935099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448" y="1529466"/>
            <a:ext cx="6792294" cy="416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42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Capital Própri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563</TotalTime>
  <Words>340</Words>
  <Application>Microsoft Office PowerPoint</Application>
  <PresentationFormat>Apresentação na tela (4:3)</PresentationFormat>
  <Paragraphs>155</Paragraphs>
  <Slides>20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Century Gothic</vt:lpstr>
      <vt:lpstr>Wingdings</vt:lpstr>
      <vt:lpstr>Wingdings 3</vt:lpstr>
      <vt:lpstr>Íon - Sala da Diretoria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Veiculo Automotor  com Arduino</dc:title>
  <dc:creator>Euclides</dc:creator>
  <cp:lastModifiedBy>Fabiano</cp:lastModifiedBy>
  <cp:revision>78</cp:revision>
  <dcterms:created xsi:type="dcterms:W3CDTF">2013-09-30T12:02:06Z</dcterms:created>
  <dcterms:modified xsi:type="dcterms:W3CDTF">2013-10-04T21:25:11Z</dcterms:modified>
</cp:coreProperties>
</file>