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4E1"/>
    <a:srgbClr val="3381C7"/>
    <a:srgbClr val="458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03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4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3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35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70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7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4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7B4E1"/>
            </a:gs>
            <a:gs pos="74000">
              <a:srgbClr val="458DCF"/>
            </a:gs>
            <a:gs pos="83000">
              <a:srgbClr val="3381C7"/>
            </a:gs>
            <a:gs pos="100000">
              <a:srgbClr val="3381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872E-E4A0-4929-B1BE-EFB4CD039DAD}" type="datetimeFigureOut">
              <a:rPr lang="pt-BR" smtClean="0"/>
              <a:t>03/10/2013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3982-7FEE-441C-9707-F5F8DBF6C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05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5" y="2804224"/>
            <a:ext cx="6038557" cy="35133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9316" y="559655"/>
            <a:ext cx="6307015" cy="1241009"/>
          </a:xfrm>
        </p:spPr>
        <p:txBody>
          <a:bodyPr>
            <a:normAutofit/>
          </a:bodyPr>
          <a:lstStyle/>
          <a:p>
            <a:r>
              <a:rPr lang="pt-BR" sz="8000" dirty="0" err="1" smtClean="0"/>
              <a:t>Epoc</a:t>
            </a:r>
            <a:r>
              <a:rPr lang="pt-BR" sz="8000" dirty="0" smtClean="0"/>
              <a:t> </a:t>
            </a:r>
            <a:r>
              <a:rPr lang="pt-BR" sz="8000" dirty="0" err="1" smtClean="0"/>
              <a:t>Emotiv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2868" y="1800664"/>
            <a:ext cx="5927188" cy="61827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TECLADO NEURAL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771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083" y="365125"/>
            <a:ext cx="7328318" cy="62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SDK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APIs</a:t>
            </a:r>
            <a:r>
              <a:rPr lang="pt-BR" dirty="0" smtClean="0"/>
              <a:t> </a:t>
            </a:r>
            <a:r>
              <a:rPr lang="pt-BR" dirty="0" err="1" smtClean="0"/>
              <a:t>Emotiv</a:t>
            </a:r>
            <a:r>
              <a:rPr lang="pt-BR" dirty="0" smtClean="0"/>
              <a:t> para o desenvolvimento de aplicativos com a interação do </a:t>
            </a:r>
            <a:r>
              <a:rPr lang="pt-BR" dirty="0" err="1" smtClean="0"/>
              <a:t>Headset</a:t>
            </a:r>
            <a:r>
              <a:rPr lang="pt-BR" dirty="0" smtClean="0"/>
              <a:t>.</a:t>
            </a:r>
          </a:p>
          <a:p>
            <a:r>
              <a:rPr lang="pt-BR" dirty="0" smtClean="0"/>
              <a:t>IDE – Visual Studio 2010 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6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Teclado Neural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372" y="1586753"/>
            <a:ext cx="7595519" cy="48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Entender as </a:t>
            </a:r>
            <a:r>
              <a:rPr lang="pt-BR" dirty="0" err="1" smtClean="0"/>
              <a:t>APIs</a:t>
            </a:r>
            <a:endParaRPr lang="pt-BR" dirty="0" smtClean="0"/>
          </a:p>
          <a:p>
            <a:r>
              <a:rPr lang="pt-BR" dirty="0" smtClean="0"/>
              <a:t>Capturar valores das Expressões</a:t>
            </a:r>
          </a:p>
          <a:p>
            <a:r>
              <a:rPr lang="pt-BR" dirty="0" smtClean="0"/>
              <a:t>Lógica de identificação das Expressões (olhar à direita, piscar olhos)</a:t>
            </a:r>
          </a:p>
          <a:p>
            <a:r>
              <a:rPr lang="pt-BR" dirty="0" smtClean="0"/>
              <a:t>Entender EML</a:t>
            </a:r>
          </a:p>
          <a:p>
            <a:r>
              <a:rPr lang="pt-BR" dirty="0" smtClean="0"/>
              <a:t>Script básico em EML</a:t>
            </a:r>
          </a:p>
          <a:p>
            <a:r>
              <a:rPr lang="pt-BR" dirty="0" smtClean="0"/>
              <a:t>Desenvolvimento do layout do teclado</a:t>
            </a:r>
          </a:p>
          <a:p>
            <a:r>
              <a:rPr lang="pt-BR" dirty="0" smtClean="0"/>
              <a:t>Conexão do </a:t>
            </a:r>
            <a:r>
              <a:rPr lang="pt-BR" dirty="0" err="1" smtClean="0"/>
              <a:t>Headset</a:t>
            </a:r>
            <a:r>
              <a:rPr lang="pt-BR" dirty="0" smtClean="0"/>
              <a:t> ao Teclado Neural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8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lógica para adicionar eventos nos botões conforme expressões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ao olhar para a direta deslocar o cursor do teclado para a direita.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ao piscar, ativar um clique no botão.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6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1988" y="2180478"/>
            <a:ext cx="10515600" cy="1325563"/>
          </a:xfrm>
        </p:spPr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8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HCI – </a:t>
            </a:r>
            <a:r>
              <a:rPr lang="pt-BR" dirty="0" err="1" smtClean="0"/>
              <a:t>Human</a:t>
            </a:r>
            <a:r>
              <a:rPr lang="pt-BR" dirty="0" smtClean="0"/>
              <a:t> Computer </a:t>
            </a:r>
            <a:r>
              <a:rPr lang="pt-BR" dirty="0" err="1" smtClean="0"/>
              <a:t>Interaction</a:t>
            </a:r>
            <a:endParaRPr lang="pt-BR" dirty="0" smtClean="0"/>
          </a:p>
          <a:p>
            <a:r>
              <a:rPr lang="pt-BR" dirty="0" smtClean="0"/>
              <a:t>BCI –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Controlled</a:t>
            </a:r>
            <a:r>
              <a:rPr lang="pt-BR" dirty="0" smtClean="0"/>
              <a:t> Interface</a:t>
            </a:r>
          </a:p>
          <a:p>
            <a:r>
              <a:rPr lang="pt-BR" dirty="0" smtClean="0"/>
              <a:t>EEG – Eletroencefalografia</a:t>
            </a:r>
          </a:p>
          <a:p>
            <a:endParaRPr lang="pt-BR" dirty="0"/>
          </a:p>
          <a:p>
            <a:r>
              <a:rPr lang="pt-BR" dirty="0" smtClean="0"/>
              <a:t>Medicina (Limitações físicas)</a:t>
            </a:r>
          </a:p>
          <a:p>
            <a:r>
              <a:rPr lang="pt-BR" dirty="0" smtClean="0"/>
              <a:t>Games (Movimentos corporais)</a:t>
            </a:r>
          </a:p>
          <a:p>
            <a:r>
              <a:rPr lang="pt-BR" dirty="0" err="1" smtClean="0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4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9774"/>
          </a:xfrm>
        </p:spPr>
        <p:txBody>
          <a:bodyPr/>
          <a:lstStyle/>
          <a:p>
            <a:r>
              <a:rPr lang="pt-BR" dirty="0" smtClean="0"/>
              <a:t>Teclado Neural</a:t>
            </a:r>
          </a:p>
          <a:p>
            <a:pPr lvl="1"/>
            <a:r>
              <a:rPr lang="pt-BR" b="1" u="sng" dirty="0" smtClean="0"/>
              <a:t>Inclusão Digital</a:t>
            </a:r>
            <a:r>
              <a:rPr lang="pt-BR" dirty="0" smtClean="0"/>
              <a:t>: Operar ferramentas computacionais sem auxilio das mãos, para uso de pessoas com limitações físicas.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r>
              <a:rPr lang="pt-BR" b="1" u="sng" dirty="0" smtClean="0"/>
              <a:t>Interdisciplinar</a:t>
            </a:r>
            <a:r>
              <a:rPr lang="pt-BR" dirty="0" smtClean="0"/>
              <a:t>: Aperfeiçoamento de técnicas de análise comportamental com base no comportamento neurológico.</a:t>
            </a:r>
          </a:p>
          <a:p>
            <a:pPr lvl="1"/>
            <a:endParaRPr lang="pt-BR" b="1" u="sng" dirty="0"/>
          </a:p>
          <a:p>
            <a:pPr lvl="1"/>
            <a:r>
              <a:rPr lang="pt-BR" b="1" u="sng" dirty="0" smtClean="0"/>
              <a:t>Inovação Tecnológica</a:t>
            </a:r>
            <a:r>
              <a:rPr lang="pt-BR" dirty="0" smtClean="0"/>
              <a:t>:  Pesquisas de equipamentos avançados para desenvolvimentos inovadores.</a:t>
            </a:r>
          </a:p>
          <a:p>
            <a:pPr lvl="1"/>
            <a:endParaRPr lang="pt-BR" b="1" u="sng" dirty="0"/>
          </a:p>
          <a:p>
            <a:pPr lvl="1"/>
            <a:r>
              <a:rPr lang="pt-BR" b="1" u="sng" dirty="0" smtClean="0"/>
              <a:t>Acadêmico</a:t>
            </a:r>
            <a:r>
              <a:rPr lang="pt-BR" dirty="0" smtClean="0"/>
              <a:t>: Desenvolver competências e habilidades nos alunos incentivando e motivando a prática de soluções de problemas.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6248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Emotiv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56" y="1825624"/>
            <a:ext cx="6175688" cy="4772123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3256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 smtClean="0"/>
              <a:t>Expressivo</a:t>
            </a:r>
            <a:r>
              <a:rPr lang="pt-BR" dirty="0" smtClean="0"/>
              <a:t>: piscar dos olhos, sorrir, mexer a sobrancelha.</a:t>
            </a:r>
          </a:p>
          <a:p>
            <a:endParaRPr lang="pt-BR" b="1" u="sng" dirty="0" smtClean="0"/>
          </a:p>
          <a:p>
            <a:r>
              <a:rPr lang="pt-BR" b="1" u="sng" dirty="0" smtClean="0"/>
              <a:t>Cognitivo</a:t>
            </a:r>
            <a:r>
              <a:rPr lang="pt-BR" dirty="0" smtClean="0"/>
              <a:t>: nossos pensamentos</a:t>
            </a:r>
          </a:p>
          <a:p>
            <a:endParaRPr lang="pt-BR" b="1" u="sng" dirty="0" smtClean="0"/>
          </a:p>
          <a:p>
            <a:r>
              <a:rPr lang="pt-BR" b="1" u="sng" dirty="0" smtClean="0"/>
              <a:t>Afetivo</a:t>
            </a:r>
            <a:r>
              <a:rPr lang="pt-BR" dirty="0" smtClean="0"/>
              <a:t>: nossos sentimentos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de Controle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586" y="1690688"/>
            <a:ext cx="8038828" cy="49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42" y="1690688"/>
            <a:ext cx="6325316" cy="4743987"/>
          </a:xfrm>
        </p:spPr>
      </p:pic>
    </p:spTree>
    <p:extLst>
      <p:ext uri="{BB962C8B-B14F-4D97-AF65-F5344CB8AC3E}">
        <p14:creationId xmlns:p14="http://schemas.microsoft.com/office/powerpoint/2010/main" val="2690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EmoComposer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888" y="365125"/>
            <a:ext cx="3350481" cy="60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EmoKey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223" y="655117"/>
            <a:ext cx="6916271" cy="57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227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Epoc Emotiv</vt:lpstr>
      <vt:lpstr>Introdução</vt:lpstr>
      <vt:lpstr>Objetivo</vt:lpstr>
      <vt:lpstr>O que é Emotiv</vt:lpstr>
      <vt:lpstr>Detecções</vt:lpstr>
      <vt:lpstr>Painel de Controle</vt:lpstr>
      <vt:lpstr>Componentes</vt:lpstr>
      <vt:lpstr>EmoComposer</vt:lpstr>
      <vt:lpstr>EmoKey</vt:lpstr>
      <vt:lpstr>EML</vt:lpstr>
      <vt:lpstr>SDK</vt:lpstr>
      <vt:lpstr>Teclado Neural</vt:lpstr>
      <vt:lpstr>Evolução</vt:lpstr>
      <vt:lpstr>Próximos Passos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</dc:creator>
  <cp:lastModifiedBy>Fabiano</cp:lastModifiedBy>
  <cp:revision>15</cp:revision>
  <dcterms:created xsi:type="dcterms:W3CDTF">2013-10-03T01:54:50Z</dcterms:created>
  <dcterms:modified xsi:type="dcterms:W3CDTF">2013-10-03T12:26:56Z</dcterms:modified>
</cp:coreProperties>
</file>