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56" r:id="rId2"/>
    <p:sldId id="278" r:id="rId3"/>
    <p:sldId id="276" r:id="rId4"/>
    <p:sldId id="277" r:id="rId5"/>
    <p:sldId id="279" r:id="rId6"/>
    <p:sldId id="280" r:id="rId7"/>
    <p:sldId id="281" r:id="rId8"/>
    <p:sldId id="274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1" autoAdjust="0"/>
    <p:restoredTop sz="88246" autoAdjust="0"/>
  </p:normalViewPr>
  <p:slideViewPr>
    <p:cSldViewPr>
      <p:cViewPr>
        <p:scale>
          <a:sx n="50" d="100"/>
          <a:sy n="50" d="100"/>
        </p:scale>
        <p:origin x="-1944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EC953-26B2-4056-B373-DE8C127F6C9E}" type="datetimeFigureOut">
              <a:rPr lang="pt-BR" smtClean="0"/>
              <a:t>02/10/2013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9603C-1199-4F1C-86AF-997BAA1A630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Valores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- </a:t>
            </a:r>
            <a:r>
              <a:rPr lang="pt-BR" sz="1200" b="1" i="1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Smoothboard</a:t>
            </a:r>
            <a:r>
              <a:rPr lang="pt-BR" sz="1200" b="1" i="1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1" i="1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Air</a:t>
            </a:r>
            <a:r>
              <a:rPr lang="pt-BR" sz="1200" b="1" i="1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1" i="1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pt-BR" sz="1200" b="1" i="1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Duo</a:t>
            </a:r>
            <a:endParaRPr lang="pt-BR" sz="1200" b="1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dirty="0" smtClean="0"/>
              <a:t> U$50,00</a:t>
            </a:r>
            <a:r>
              <a:rPr lang="pt-BR" baseline="0" dirty="0" smtClean="0"/>
              <a:t> por licença </a:t>
            </a:r>
          </a:p>
          <a:p>
            <a:pPr>
              <a:buFontTx/>
              <a:buChar char="-"/>
            </a:pPr>
            <a:r>
              <a:rPr lang="pt-BR" baseline="0" dirty="0" smtClean="0"/>
              <a:t>Kit equipamento (sem projetor)</a:t>
            </a:r>
          </a:p>
          <a:p>
            <a:pPr>
              <a:buFontTx/>
              <a:buChar char="-"/>
            </a:pPr>
            <a:r>
              <a:rPr lang="pt-BR" baseline="0" dirty="0" smtClean="0"/>
              <a:t>R$200,00 (aproximadamente)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9603C-1199-4F1C-86AF-997BAA1A6302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02/10/2013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02/10/2013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02/10/2013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02/10/2013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02/10/2013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02/10/2013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02/10/2013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02/10/2013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02/10/2013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02/10/2013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02/10/2013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C2291EE-8BF2-48DB-9788-B91F8CC9A8AC}" type="datetimeFigureOut">
              <a:rPr lang="pt-BR" smtClean="0"/>
              <a:pPr/>
              <a:t>02/10/2013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pen-sankore.org/" TargetMode="External"/><Relationship Id="rId2" Type="http://schemas.openxmlformats.org/officeDocument/2006/relationships/hyperlink" Target="http://www.smoothboard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fgbettio@yahoo.com.b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pt-BR" sz="6600" dirty="0" smtClean="0">
                <a:latin typeface="Bauhaus 93" pitchFamily="82" charset="0"/>
              </a:rPr>
              <a:t>Quadro Interativo</a:t>
            </a:r>
            <a:endParaRPr lang="pt-BR" sz="6600" dirty="0">
              <a:latin typeface="Bauhaus 93" pitchFamily="82" charset="0"/>
            </a:endParaRPr>
          </a:p>
        </p:txBody>
      </p:sp>
      <p:pic>
        <p:nvPicPr>
          <p:cNvPr id="5124" name="Picture 4" descr="http://www.smoothboard.net/files/screenshots/2_0/Feature_Whiteboar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357430"/>
            <a:ext cx="5996012" cy="34328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Permite a interação do professor ou aluno com a informação projetada no quadro;</a:t>
            </a:r>
          </a:p>
          <a:p>
            <a:r>
              <a:rPr lang="pt-BR" dirty="0" smtClean="0"/>
              <a:t>Dispensa o uso de canetas e apagadores;</a:t>
            </a:r>
          </a:p>
          <a:p>
            <a:r>
              <a:rPr lang="pt-BR" dirty="0" smtClean="0"/>
              <a:t>Permite a manipulação de objetos diretamente na tela.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Equipamentos </a:t>
            </a:r>
            <a:r>
              <a:rPr lang="pt-BR" dirty="0" smtClean="0"/>
              <a:t>Necessários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2976" y="1357298"/>
            <a:ext cx="7498080" cy="4800600"/>
          </a:xfrm>
        </p:spPr>
        <p:txBody>
          <a:bodyPr/>
          <a:lstStyle/>
          <a:p>
            <a:r>
              <a:rPr lang="pt-BR" dirty="0" smtClean="0"/>
              <a:t>Computador</a:t>
            </a:r>
          </a:p>
          <a:p>
            <a:r>
              <a:rPr lang="pt-BR" dirty="0" smtClean="0"/>
              <a:t>Adaptador Bluetooth (se necessário)</a:t>
            </a:r>
          </a:p>
          <a:p>
            <a:r>
              <a:rPr lang="pt-BR" dirty="0" smtClean="0"/>
              <a:t>Caneta infra-vermelho</a:t>
            </a:r>
          </a:p>
          <a:p>
            <a:r>
              <a:rPr lang="pt-BR" dirty="0" smtClean="0"/>
              <a:t>Projetor</a:t>
            </a:r>
            <a:endParaRPr lang="pt-BR" dirty="0" smtClean="0"/>
          </a:p>
          <a:p>
            <a:r>
              <a:rPr lang="pt-BR" dirty="0" smtClean="0"/>
              <a:t>Controle </a:t>
            </a:r>
            <a:r>
              <a:rPr lang="pt-BR" dirty="0" err="1" smtClean="0"/>
              <a:t>Wii</a:t>
            </a:r>
            <a:endParaRPr lang="pt-BR" dirty="0" smtClean="0"/>
          </a:p>
          <a:p>
            <a:endParaRPr lang="pt-BR" dirty="0" smtClean="0"/>
          </a:p>
        </p:txBody>
      </p:sp>
      <p:pic>
        <p:nvPicPr>
          <p:cNvPr id="2050" name="Picture 2" descr="http://artsnumeriques.nicolasbieva.be/wp-content/uploads/2012/08/wiimote-fro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1126" y="3286124"/>
            <a:ext cx="5222874" cy="3357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Smoothboard - Wiimote Whiteboard Setu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500174"/>
            <a:ext cx="6633528" cy="46434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Programas Necessários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Smoothboard</a:t>
            </a:r>
            <a:r>
              <a:rPr lang="pt-BR" dirty="0" smtClean="0"/>
              <a:t> [necessário] (</a:t>
            </a:r>
            <a:r>
              <a:rPr lang="pt-BR" dirty="0" smtClean="0">
                <a:hlinkClick r:id="rId2"/>
              </a:rPr>
              <a:t>http://www.smoothboard.net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r>
              <a:rPr lang="pt-BR" dirty="0" err="1" smtClean="0"/>
              <a:t>Sankoré</a:t>
            </a:r>
            <a:r>
              <a:rPr lang="pt-BR" dirty="0" smtClean="0"/>
              <a:t> [opcional] (</a:t>
            </a:r>
            <a:r>
              <a:rPr lang="pt-BR" dirty="0" smtClean="0">
                <a:hlinkClick r:id="rId3"/>
              </a:rPr>
              <a:t>http://open-sankore.org</a:t>
            </a:r>
            <a:r>
              <a:rPr lang="pt-BR" dirty="0" smtClean="0">
                <a:hlinkClick r:id="rId3"/>
              </a:rPr>
              <a:t>/</a:t>
            </a:r>
            <a:r>
              <a:rPr lang="pt-BR" dirty="0" smtClean="0"/>
              <a:t>)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Smoothboard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298"/>
            <a:ext cx="8210565" cy="5149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40" y="1714488"/>
            <a:ext cx="13811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15140" y="4143380"/>
            <a:ext cx="13620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15140" y="2500306"/>
            <a:ext cx="13620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15140" y="3286124"/>
            <a:ext cx="13525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Conector de seta reta 10"/>
          <p:cNvCxnSpPr/>
          <p:nvPr/>
        </p:nvCxnSpPr>
        <p:spPr>
          <a:xfrm rot="16200000" flipV="1">
            <a:off x="8001024" y="2428868"/>
            <a:ext cx="785818" cy="500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10800000">
            <a:off x="8072462" y="2928934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endCxn id="18439" idx="3"/>
          </p:cNvCxnSpPr>
          <p:nvPr/>
        </p:nvCxnSpPr>
        <p:spPr>
          <a:xfrm rot="10800000" flipV="1">
            <a:off x="8067690" y="3500438"/>
            <a:ext cx="504838" cy="1666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rot="5400000">
            <a:off x="7965305" y="3893347"/>
            <a:ext cx="785818" cy="428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Sankoré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Ana sua apresentação pode ser inserida aqui, o que acha?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Bauhaus 93" pitchFamily="82" charset="0"/>
              </a:rPr>
              <a:t>Contatos</a:t>
            </a:r>
            <a:endParaRPr lang="pt-BR" sz="5400" dirty="0">
              <a:latin typeface="Bauhaus 93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Professor Eng. Fábio </a:t>
            </a:r>
            <a:r>
              <a:rPr lang="pt-BR" dirty="0" smtClean="0">
                <a:latin typeface="Goudy Old Style" pitchFamily="18" charset="0"/>
              </a:rPr>
              <a:t>Garcez Bettio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  <a:hlinkClick r:id="rId2"/>
              </a:rPr>
              <a:t>fgbettio@yahoo.com.br</a:t>
            </a:r>
            <a:endParaRPr lang="pt-BR" dirty="0" smtClean="0">
              <a:latin typeface="Goudy Old Style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Professor Paulo </a:t>
            </a:r>
            <a:r>
              <a:rPr lang="pt-BR" dirty="0" err="1" smtClean="0">
                <a:latin typeface="Goudy Old Style" pitchFamily="18" charset="0"/>
              </a:rPr>
              <a:t>Cayres</a:t>
            </a:r>
            <a:endParaRPr lang="pt-BR" dirty="0" smtClean="0">
              <a:latin typeface="Goudy Old Style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Professora Ana </a:t>
            </a:r>
            <a:r>
              <a:rPr lang="pt-BR" dirty="0" err="1" smtClean="0">
                <a:latin typeface="Goudy Old Style" pitchFamily="18" charset="0"/>
              </a:rPr>
              <a:t>Bonassina</a:t>
            </a:r>
            <a:endParaRPr lang="pt-BR" dirty="0" smtClean="0">
              <a:latin typeface="Goudy Old Style" pitchFamily="18" charset="0"/>
            </a:endParaRPr>
          </a:p>
          <a:p>
            <a:pPr lvl="2">
              <a:buNone/>
            </a:pPr>
            <a:endParaRPr lang="pt-BR" dirty="0" smtClean="0">
              <a:latin typeface="Goudy Old Style" pitchFamily="18" charset="0"/>
            </a:endParaRPr>
          </a:p>
          <a:p>
            <a:pPr lvl="1">
              <a:buNone/>
            </a:pP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1783</TotalTime>
  <Words>118</Words>
  <Application>Microsoft Office PowerPoint</Application>
  <PresentationFormat>Apresentação na tela (4:3)</PresentationFormat>
  <Paragraphs>31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Solstício</vt:lpstr>
      <vt:lpstr>Quadro Interativo</vt:lpstr>
      <vt:lpstr>Interatividade</vt:lpstr>
      <vt:lpstr>Equipamentos Necessários</vt:lpstr>
      <vt:lpstr>Instalação</vt:lpstr>
      <vt:lpstr>Programas Necessários</vt:lpstr>
      <vt:lpstr>Smoothboard</vt:lpstr>
      <vt:lpstr>Sankoré</vt:lpstr>
      <vt:lpstr>Contatos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EMOTIV</dc:title>
  <dc:creator>Microsoft</dc:creator>
  <cp:lastModifiedBy>bettio</cp:lastModifiedBy>
  <cp:revision>52</cp:revision>
  <dcterms:created xsi:type="dcterms:W3CDTF">2012-04-24T12:54:47Z</dcterms:created>
  <dcterms:modified xsi:type="dcterms:W3CDTF">2013-10-03T14:13:56Z</dcterms:modified>
</cp:coreProperties>
</file>