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78" r:id="rId13"/>
    <p:sldId id="279" r:id="rId14"/>
    <p:sldId id="266" r:id="rId15"/>
    <p:sldId id="267" r:id="rId16"/>
    <p:sldId id="268" r:id="rId17"/>
    <p:sldId id="270" r:id="rId18"/>
    <p:sldId id="272" r:id="rId19"/>
    <p:sldId id="271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6D7C-E9E5-4572-AE0D-75129228B237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9EA8-E8F4-4C74-810A-4858C808C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2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7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95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07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7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91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72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7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0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110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09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2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17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3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5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83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44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90C68C-0203-4006-99F5-3A52E57B9FF4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09B-9CC8-4E62-BC72-ED620DFA83F7}" type="datetime1">
              <a:rPr lang="pt-BR" smtClean="0"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EF-4197-4940-B9BA-4A014A44D5DD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1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494-FC04-435A-921F-7024666C2FAA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9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05BD-2388-4F08-82ED-5DAA206FB655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8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021A-63D5-486E-B3A4-C2DFB1244F6E}" type="datetime1">
              <a:rPr lang="pt-BR" smtClean="0"/>
              <a:t>03/10/2013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2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F5D5-0BCB-47AB-90C0-D870A94B5A41}" type="datetime1">
              <a:rPr lang="pt-BR" smtClean="0"/>
              <a:t>03/10/2013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37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5AC7949-BF5B-4803-898C-2EE30585451A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9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0EC7-147E-4D34-A5FC-60A97F197529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E186-7462-48BE-80AD-F239183D18CE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1E2E-59F7-430A-8A25-58DE8941E662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DF27-A01E-48E1-8EF2-5CBDB670CBE1}" type="datetime1">
              <a:rPr lang="pt-BR" smtClean="0"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13E9-A106-4C5A-98B9-073EB19711A0}" type="datetime1">
              <a:rPr lang="pt-BR" smtClean="0"/>
              <a:t>03/10/2013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2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3E4-5913-4B77-BC29-1308F466EDC5}" type="datetime1">
              <a:rPr lang="pt-BR" smtClean="0"/>
              <a:t>03/10/2013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0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E84-9BCD-4451-A386-BBBCEDCBBB45}" type="datetime1">
              <a:rPr lang="pt-BR" smtClean="0"/>
              <a:t>03/10/2013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4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F43-8D8D-4115-AEF7-D8E95F860F7F}" type="datetime1">
              <a:rPr lang="pt-BR" smtClean="0"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BF74-29DB-4114-AE45-DC93E11E7B1F}" type="datetime1">
              <a:rPr lang="pt-BR" smtClean="0"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83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3A89DC4-732C-4F6A-8A4F-4ACFE69F3A21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2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4643" y="6378197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716716" y="298047"/>
            <a:ext cx="791308" cy="767687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</a:t>
            </a:fld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52400" y="4378195"/>
            <a:ext cx="8064500" cy="1090612"/>
          </a:xfrm>
        </p:spPr>
        <p:txBody>
          <a:bodyPr>
            <a:noAutofit/>
          </a:bodyPr>
          <a:lstStyle/>
          <a:p>
            <a:r>
              <a:rPr lang="pt-BR" sz="1600" cap="none" dirty="0" smtClean="0"/>
              <a:t>Alunos</a:t>
            </a:r>
          </a:p>
          <a:p>
            <a:pPr lvl="1"/>
            <a:r>
              <a:rPr lang="pt-BR" sz="1400" cap="none" dirty="0" smtClean="0"/>
              <a:t> </a:t>
            </a:r>
            <a:r>
              <a:rPr lang="pt-BR" sz="1400" cap="none" dirty="0"/>
              <a:t>Robson </a:t>
            </a:r>
            <a:r>
              <a:rPr lang="pt-BR" sz="1400" cap="none" dirty="0" smtClean="0"/>
              <a:t>Euclides</a:t>
            </a:r>
          </a:p>
          <a:p>
            <a:pPr lvl="1"/>
            <a:r>
              <a:rPr lang="pt-BR" sz="1400" cap="none" dirty="0" smtClean="0"/>
              <a:t>Cristiano </a:t>
            </a:r>
            <a:r>
              <a:rPr lang="pt-BR" sz="1400" cap="none" dirty="0"/>
              <a:t>Dos Santos</a:t>
            </a:r>
          </a:p>
          <a:p>
            <a:r>
              <a:rPr lang="pt-BR" sz="1600" cap="none" dirty="0" smtClean="0"/>
              <a:t>Professor </a:t>
            </a:r>
            <a:r>
              <a:rPr lang="pt-BR" sz="1600" cap="none" dirty="0" smtClean="0"/>
              <a:t>orientador:  </a:t>
            </a:r>
            <a:r>
              <a:rPr lang="pt-BR" sz="1400" cap="none" dirty="0" smtClean="0"/>
              <a:t>Fabio </a:t>
            </a:r>
            <a:r>
              <a:rPr lang="pt-BR" sz="1400" cap="none" dirty="0" err="1" smtClean="0"/>
              <a:t>Bettio</a:t>
            </a:r>
            <a:endParaRPr lang="pt-BR" sz="1400" cap="none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696296" y="21484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>Projeto</a:t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>Veiculo </a:t>
            </a:r>
            <a:r>
              <a:rPr lang="pt-BR" sz="3600" b="1" dirty="0" smtClean="0">
                <a:solidFill>
                  <a:schemeClr val="bg1">
                    <a:lumMod val="50000"/>
                  </a:schemeClr>
                </a:solidFill>
              </a:rPr>
              <a:t>Autônomo </a:t>
            </a:r>
            <a:r>
              <a:rPr lang="pt-BR" sz="3600" b="1" dirty="0" smtClean="0">
                <a:solidFill>
                  <a:schemeClr val="bg1">
                    <a:lumMod val="50000"/>
                  </a:schemeClr>
                </a:solidFill>
              </a:rPr>
              <a:t>com </a:t>
            </a:r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35962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94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10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 Arduino - Aplicações</a:t>
            </a:r>
            <a:endParaRPr lang="pt-BR" sz="3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6" y="1336864"/>
            <a:ext cx="2951216" cy="222115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637" y="1336863"/>
            <a:ext cx="3802063" cy="22211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52" y="3673905"/>
            <a:ext cx="2255148" cy="212041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3703143"/>
            <a:ext cx="2379606" cy="20911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2745" y="3703143"/>
            <a:ext cx="2399409" cy="21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0705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11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Hardware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342351" y="1968500"/>
            <a:ext cx="7203104" cy="18753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Veiculo 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Arduino Uno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Mouse (PS2)</a:t>
            </a:r>
          </a:p>
        </p:txBody>
      </p:sp>
    </p:spTree>
    <p:extLst>
      <p:ext uri="{BB962C8B-B14F-4D97-AF65-F5344CB8AC3E}">
        <p14:creationId xmlns:p14="http://schemas.microsoft.com/office/powerpoint/2010/main" val="37722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Software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403015" y="1249955"/>
            <a:ext cx="7203104" cy="1024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Software Arduino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Programação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1939590" y="4889500"/>
            <a:ext cx="5397500" cy="7577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HARDWARE - BINARIO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939590" y="3682830"/>
            <a:ext cx="5397500" cy="7577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FUNÇÕES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39590" y="2448798"/>
            <a:ext cx="5397500" cy="7577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LÓGICA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81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Fases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2095500"/>
            <a:ext cx="7203104" cy="18753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romanUcPeriod"/>
            </a:pPr>
            <a:endParaRPr lang="pt-BR" sz="3200" dirty="0" smtClean="0"/>
          </a:p>
          <a:p>
            <a:pPr marL="571500" indent="-571500">
              <a:buFont typeface="+mj-lt"/>
              <a:buAutoNum type="romanUcPeriod"/>
            </a:pPr>
            <a:r>
              <a:rPr lang="pt-BR" sz="3200" dirty="0" smtClean="0"/>
              <a:t>Criação de </a:t>
            </a:r>
            <a:r>
              <a:rPr lang="pt-BR" sz="3200" dirty="0" err="1" smtClean="0"/>
              <a:t>APIs</a:t>
            </a:r>
            <a:r>
              <a:rPr lang="pt-BR" sz="3200" dirty="0" smtClean="0"/>
              <a:t> dos motores</a:t>
            </a:r>
            <a:endParaRPr lang="pt-BR" sz="3200" dirty="0"/>
          </a:p>
          <a:p>
            <a:pPr marL="571500" indent="-571500">
              <a:buFont typeface="+mj-lt"/>
              <a:buAutoNum type="romanUcPeriod"/>
            </a:pPr>
            <a:r>
              <a:rPr lang="pt-BR" sz="3200" dirty="0" smtClean="0"/>
              <a:t>Ativação e uso do mouse (PS2)</a:t>
            </a:r>
          </a:p>
          <a:p>
            <a:pPr marL="571500" indent="-571500">
              <a:buFont typeface="+mj-lt"/>
              <a:buAutoNum type="romanUcPeriod"/>
            </a:pPr>
            <a:r>
              <a:rPr lang="pt-BR" sz="3200" dirty="0" smtClean="0"/>
              <a:t>Implementação das rotinas autônomas</a:t>
            </a:r>
          </a:p>
        </p:txBody>
      </p:sp>
    </p:spTree>
    <p:extLst>
      <p:ext uri="{BB962C8B-B14F-4D97-AF65-F5344CB8AC3E}">
        <p14:creationId xmlns:p14="http://schemas.microsoft.com/office/powerpoint/2010/main" val="2958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Metas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409700"/>
            <a:ext cx="8001559" cy="17991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Movimentação em um ambiente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 - Sensor do mouse</a:t>
            </a:r>
          </a:p>
          <a:p>
            <a:endParaRPr lang="pt-BR" sz="32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40399" y="2495306"/>
            <a:ext cx="2132547" cy="328046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25" y="3063779"/>
            <a:ext cx="2854381" cy="21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25140" y="5986399"/>
            <a:ext cx="30070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Metas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543896" y="1079500"/>
            <a:ext cx="8001559" cy="1405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Mapeamento do ambiente</a:t>
            </a:r>
          </a:p>
          <a:p>
            <a:r>
              <a:rPr lang="pt-BR" sz="3200" dirty="0" smtClean="0"/>
              <a:t>	- Identificar/Desviar obstáculos</a:t>
            </a:r>
          </a:p>
        </p:txBody>
      </p:sp>
      <p:pic>
        <p:nvPicPr>
          <p:cNvPr id="2050" name="Picture 2" descr="http://3.bp.blogspot.com/-3TrVQBIXHzk/UcD4CvdRcuI/AAAAAAAAASI/7iE7YTTmOjg/s1600/diagram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29" r="67653" b="-1"/>
          <a:stretch/>
        </p:blipFill>
        <p:spPr bwMode="auto">
          <a:xfrm>
            <a:off x="1803399" y="2633283"/>
            <a:ext cx="5422901" cy="33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63240" y="5935599"/>
            <a:ext cx="27784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Metas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663240" y="1261658"/>
            <a:ext cx="7769560" cy="12022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Execução de uma missão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 - Localização de obstáculos e outros 		 veículos</a:t>
            </a:r>
          </a:p>
        </p:txBody>
      </p:sp>
      <p:pic>
        <p:nvPicPr>
          <p:cNvPr id="3074" name="Picture 2" descr="https://encrypted-tbn2.gstatic.com/images?q=tbn:ANd9GcT2O0g_CVHTo5yhFFTDVTv_9uIz9dhgt7YaNtfHPtyfh2dVfqQ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90" y="2438493"/>
            <a:ext cx="5067300" cy="348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5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867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Dificuldades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955340" y="3884396"/>
            <a:ext cx="8001559" cy="12022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Rápida descarga da bateria(9V)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Estruturação das Rotinas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Imprecisões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- Imprecisão do mouse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- Diferentes tipos de piso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5628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375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08996" y="431800"/>
            <a:ext cx="8001559" cy="8308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Trabalhos Futuros</a:t>
            </a:r>
            <a:endParaRPr lang="pt-BR" sz="3600" b="1" dirty="0"/>
          </a:p>
        </p:txBody>
      </p:sp>
      <p:sp>
        <p:nvSpPr>
          <p:cNvPr id="4" name="Retângulo 3"/>
          <p:cNvSpPr/>
          <p:nvPr/>
        </p:nvSpPr>
        <p:spPr>
          <a:xfrm>
            <a:off x="0" y="1503584"/>
            <a:ext cx="8851901" cy="326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 defTabSz="45720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2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Comunicação sonora entre Dispositivos</a:t>
            </a:r>
          </a:p>
          <a:p>
            <a:pPr marL="1257300" lvl="2" indent="-342900" defTabSz="45720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2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Comunicação WIFI</a:t>
            </a:r>
          </a:p>
          <a:p>
            <a:pPr marL="1257300" lvl="2" indent="-342900" defTabSz="45720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28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Geo</a:t>
            </a:r>
            <a:r>
              <a:rPr lang="pt-BR" sz="28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l</a:t>
            </a:r>
            <a:r>
              <a:rPr lang="pt-BR" sz="28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ocalização</a:t>
            </a:r>
            <a:endParaRPr lang="pt-BR" sz="2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1257300" lvl="2" indent="-342900" defTabSz="45720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2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Detecção de obstáculos por ultrassom</a:t>
            </a:r>
          </a:p>
          <a:p>
            <a:pPr marL="1257300" lvl="2" indent="-342900" defTabSz="45720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2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Detecção de deslocamento por aceleração</a:t>
            </a:r>
          </a:p>
        </p:txBody>
      </p:sp>
    </p:spTree>
    <p:extLst>
      <p:ext uri="{BB962C8B-B14F-4D97-AF65-F5344CB8AC3E}">
        <p14:creationId xmlns:p14="http://schemas.microsoft.com/office/powerpoint/2010/main" val="40006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1735" y="4403219"/>
            <a:ext cx="5917679" cy="487315"/>
          </a:xfrm>
        </p:spPr>
        <p:txBody>
          <a:bodyPr>
            <a:no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www.facebook.com/robson.euclides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www.facebook.com/profcristiano.santos</a:t>
            </a:r>
          </a:p>
          <a:p>
            <a:r>
              <a:rPr lang="pt-BR" sz="1600" cap="none" dirty="0" smtClean="0">
                <a:solidFill>
                  <a:schemeClr val="bg1"/>
                </a:solidFill>
              </a:rPr>
              <a:t>WWW.FACEBOOK.COM/FABIO.G.BETTIO</a:t>
            </a:r>
            <a:endParaRPr lang="pt-BR" sz="1600" cap="none" dirty="0" smtClean="0">
              <a:solidFill>
                <a:schemeClr val="bg1"/>
              </a:solidFill>
            </a:endParaRPr>
          </a:p>
          <a:p>
            <a:endParaRPr lang="pt-BR" sz="1600" cap="none" dirty="0">
              <a:solidFill>
                <a:schemeClr val="bg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054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19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59796" y="16912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/>
              <a:t/>
            </a:r>
            <a:br>
              <a:rPr lang="pt-BR" sz="3600" b="1" dirty="0"/>
            </a:br>
            <a:r>
              <a:rPr lang="pt-BR" sz="3600" b="1" dirty="0"/>
              <a:t>Projeto</a:t>
            </a:r>
            <a:br>
              <a:rPr lang="pt-BR" sz="3600" b="1" dirty="0"/>
            </a:br>
            <a:r>
              <a:rPr lang="pt-BR" sz="3600" b="1" dirty="0"/>
              <a:t>Veiculo </a:t>
            </a:r>
            <a:r>
              <a:rPr lang="pt-BR" sz="3600" b="1" dirty="0" smtClean="0"/>
              <a:t>Autônomo com </a:t>
            </a:r>
            <a:r>
              <a:rPr lang="pt-BR" sz="3600" b="1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33821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1403015" y="40788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/>
              <a:t>Objetivos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O Arduino</a:t>
            </a: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O Projeto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863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Objetivos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2487395"/>
            <a:ext cx="8001559" cy="19223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Desenvolvimento em C/C++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Aplicar o aprendizado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Permitir a mobilidade autônoma de um veiculo</a:t>
            </a:r>
            <a:endParaRPr lang="pt-BR" sz="320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90843" y="5994340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540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 Arduino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358900"/>
            <a:ext cx="8001559" cy="45512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Surgiu na Itália em 2005.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Placa + </a:t>
            </a:r>
            <a:r>
              <a:rPr lang="pt-BR" sz="2800" dirty="0" err="1" smtClean="0"/>
              <a:t>Microcontrolador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Plataforma de código aberto.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Fácil uso (USB), não necessita de conhecimentos profundos em eletrônica.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Usado por artistas, designers, </a:t>
            </a:r>
            <a:r>
              <a:rPr lang="pt-BR" sz="2800" dirty="0" err="1" smtClean="0"/>
              <a:t>hobbistas</a:t>
            </a:r>
            <a:r>
              <a:rPr lang="pt-BR" sz="2800" dirty="0" smtClean="0"/>
              <a:t>, entusiastas entre outros.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55" y="1046099"/>
            <a:ext cx="2476500" cy="2314575"/>
          </a:xfrm>
          <a:prstGeom prst="rect">
            <a:avLst/>
          </a:prstGeom>
        </p:spPr>
      </p:pic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20728" y="5986399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722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426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 Arduino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524000"/>
            <a:ext cx="8001559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Independente do PC.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Programação semelhante ao C++.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Pode ser alimentado com 5V, 9V ou 12V (via USB, baterias ou fontes externas).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11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 Arduino - Modelos</a:t>
            </a:r>
            <a:endParaRPr lang="pt-BR" sz="3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249956"/>
            <a:ext cx="6997700" cy="46099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873500" y="5836518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http://arduino.cc/en/Main/Products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629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 Arduino - Componentes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5" y="2581836"/>
            <a:ext cx="8001559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smtClean="0"/>
              <a:t>Memoria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- Flash, EEPROM e 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smtClean="0"/>
              <a:t>Comunicação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- Serial ou USB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err="1" smtClean="0"/>
              <a:t>IOs</a:t>
            </a:r>
            <a:endParaRPr lang="pt-BR" sz="3200" b="1" dirty="0" smtClean="0"/>
          </a:p>
          <a:p>
            <a:r>
              <a:rPr lang="pt-BR" sz="3200" dirty="0"/>
              <a:t>	</a:t>
            </a:r>
            <a:r>
              <a:rPr lang="pt-BR" sz="3200" dirty="0" smtClean="0"/>
              <a:t>- Digital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	(Teclado, mouse)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- Analógico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	(Joystick, umidade, temperatura)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937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 Arduino - Shields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70" y="2032000"/>
            <a:ext cx="2967430" cy="177035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70" y="3929854"/>
            <a:ext cx="2967430" cy="171738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30" y="3904458"/>
            <a:ext cx="3124257" cy="17427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730" y="2033556"/>
            <a:ext cx="3124257" cy="1779401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 bwMode="gray">
          <a:xfrm>
            <a:off x="1142441" y="886230"/>
            <a:ext cx="8001559" cy="84794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smtClean="0"/>
              <a:t> - Expansão de </a:t>
            </a:r>
            <a:r>
              <a:rPr lang="pt-BR" sz="3200" dirty="0" err="1" smtClean="0"/>
              <a:t>IOs</a:t>
            </a:r>
            <a:r>
              <a:rPr lang="pt-BR" sz="3200" dirty="0" smtClean="0"/>
              <a:t> / </a:t>
            </a:r>
            <a:r>
              <a:rPr lang="pt-BR" sz="3200" dirty="0" err="1" smtClean="0"/>
              <a:t>Funcionalidedes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926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2229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9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 Arduino - Aplicações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403015" y="1701800"/>
            <a:ext cx="8001559" cy="2455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Automação Industrial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Automação Comercial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Automação Residencial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Hobbies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184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469</TotalTime>
  <Words>316</Words>
  <Application>Microsoft Office PowerPoint</Application>
  <PresentationFormat>Apresentação na tela (4:3)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Veiculo Automotor  com Arduino</dc:title>
  <dc:creator>Euclides</dc:creator>
  <cp:lastModifiedBy>Euclides</cp:lastModifiedBy>
  <cp:revision>57</cp:revision>
  <dcterms:created xsi:type="dcterms:W3CDTF">2013-09-30T12:02:06Z</dcterms:created>
  <dcterms:modified xsi:type="dcterms:W3CDTF">2013-10-03T17:28:12Z</dcterms:modified>
</cp:coreProperties>
</file>