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71ED832-42C1-4B6A-B732-A68ADC07AE7A}">
  <a:tblStyle styleId="{871ED832-42C1-4B6A-B732-A68ADC07AE7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c2c061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cc2c061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7186b3dfc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7186b3dfc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c2c0616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c2c0616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cc2c0616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cc2c0616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c2c0616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cc2c0616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c2c0616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c2c0616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c2c0616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cc2c0616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c2c0616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c2c0616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cc2c0616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cc2c0616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Paralelização de Metaheurísticas de Otimização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6527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Trabalho Final - Programação Distribuída e Paralela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Fernando Garcia Bock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Relatório conterá mais informações!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Perguntas?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Problemas de otimização são encontradas em variadas áreas: logística, roteamento, alocação de recursos e tarefas.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Método usual envolve utilização de metaheurísticas, ordens de magnitude mais rápidas que soluções exatas, porém sem garantias.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 crescente volume de dados envolvidos nos problemas requer métodos mais eficientes para realizar sua avaliação.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Possível solução? Paralelização de heurísticas.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de Teste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SOP - Problema de Ordenamento Sequencial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Entradas: matriz de grafo ponderado com dimensão N e uma lista de restrições.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Restrições indicam que um nodo X não pode ser percorrido antes de um nodo Y.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Dado estas entradas, encontrar o caminho de menor peso do nodo inicial ao nodo final.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Presume-se que o nodo de índice 0 e o nodo de índice N são o </a:t>
            </a:r>
            <a:r>
              <a:rPr lang="en" sz="1400">
                <a:solidFill>
                  <a:srgbClr val="000000"/>
                </a:solidFill>
              </a:rPr>
              <a:t>inicial</a:t>
            </a:r>
            <a:r>
              <a:rPr lang="en" sz="1400">
                <a:solidFill>
                  <a:srgbClr val="000000"/>
                </a:solidFill>
              </a:rPr>
              <a:t> e final.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8500" y="3368675"/>
            <a:ext cx="2048275" cy="17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Metaheurísticas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Iterated Local Search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Encontra uma solução inicial.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Dada solução inicial, realiza sucessivas “perturbações” (modificações) e então buscas locais sobre a solução perturbada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Caso nova solução seja melhor, guarda ela.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Processo termina quando chega na condição parada - usualmente número de iterações.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475" y="1831975"/>
            <a:ext cx="4078151" cy="288439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Metaheurísticas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Simulated Annealing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Realiza uma busca local sobre o grafo.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Diferente do ILS, aceitação depende de uma função probabilística que recebe “temperatura” como parâmetro (a utilizada é baseada na distribuição de Boltzmann).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Maior chance de aceitar um novo estado de valor pior quando a “temperatura” é maior.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Isso permite escapar de mínimos locais.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12475"/>
            <a:ext cx="4234552" cy="2077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Linguagem: </a:t>
            </a:r>
            <a:r>
              <a:rPr lang="en" sz="1400">
                <a:solidFill>
                  <a:srgbClr val="000000"/>
                </a:solidFill>
              </a:rPr>
              <a:t>C++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Ferramentas: </a:t>
            </a:r>
            <a:r>
              <a:rPr lang="en" sz="1400">
                <a:solidFill>
                  <a:srgbClr val="000000"/>
                </a:solidFill>
              </a:rPr>
              <a:t>OpenMP (paralelização),</a:t>
            </a:r>
            <a:r>
              <a:rPr b="1"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Bash (testagem)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Iterated Local Search: 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Vizinhança de busca local definida como swap de quaisquer nodos do caminho.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Paralelização do loop principal que chama as buscas locais, utilizando uma “área crítica” para </a:t>
            </a:r>
            <a:r>
              <a:rPr lang="en">
                <a:solidFill>
                  <a:srgbClr val="000000"/>
                </a:solidFill>
              </a:rPr>
              <a:t>controlar </a:t>
            </a:r>
            <a:r>
              <a:rPr lang="en" sz="1400">
                <a:solidFill>
                  <a:srgbClr val="000000"/>
                </a:solidFill>
              </a:rPr>
              <a:t>comparação e acesso à “melhor solução” durante a execução do loop.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Simulated Annealing: 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Vi</a:t>
            </a:r>
            <a:r>
              <a:rPr lang="en" sz="1400">
                <a:solidFill>
                  <a:srgbClr val="000000"/>
                </a:solidFill>
              </a:rPr>
              <a:t>zinhança foi definida de forma mais simples: somente são considerados swaps entre a</a:t>
            </a:r>
            <a:r>
              <a:rPr lang="en">
                <a:solidFill>
                  <a:srgbClr val="000000"/>
                </a:solidFill>
              </a:rPr>
              <a:t>lguns </a:t>
            </a:r>
            <a:r>
              <a:rPr lang="en" sz="1400">
                <a:solidFill>
                  <a:srgbClr val="000000"/>
                </a:solidFill>
              </a:rPr>
              <a:t>nodos próximos.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Paralelização do processo de comparação de vizinhos dentro da busca local, somente realiza comparação entre os diferentes swaps possíveis de forma paralela.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471900" y="1794050"/>
            <a:ext cx="82221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Conforme esperado, em alguns casos é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possível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aumentar número de iterações melhora os resultados obtidos.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Exemplo: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Em nem todos os casos isto foi possível: possível problema de implementação?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4" name="Google Shape;114;p19"/>
          <p:cNvGraphicFramePr/>
          <p:nvPr/>
        </p:nvGraphicFramePr>
        <p:xfrm>
          <a:off x="11429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{871ED832-42C1-4B6A-B732-A68ADC07AE7A}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ESC25.sop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Best Value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Iterations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1" name="Google Shape;121;p20"/>
          <p:cNvGraphicFramePr/>
          <p:nvPr/>
        </p:nvGraphicFramePr>
        <p:xfrm>
          <a:off x="2251225" y="284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{871ED832-42C1-4B6A-B732-A68ADC07AE7A}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ESC07.sop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Threads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Iterations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5000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0.073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15000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0.262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20000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Speedup Médio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1.987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2.856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3.324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Eficiência Média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22" name="Google Shape;122;p20"/>
          <p:cNvSpPr txBox="1"/>
          <p:nvPr/>
        </p:nvSpPr>
        <p:spPr>
          <a:xfrm>
            <a:off x="471900" y="1794050"/>
            <a:ext cx="82221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Em todos os casos de teste para o ILS houve um resultado similar em termos de melhoria da performance, independente da entrada.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Para o caso ilustrativo abaixo os tempos são dados em segundos.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Comparação caso de 3 threads e 15000 iterações vs. 1 thread e 5000 iterações.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Conclusões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471900" y="1794050"/>
            <a:ext cx="8222100" cy="23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Paralelização pode ser uma boa alternativa para reduzir o tempo de execução.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Como visto no slide anterior, é possível aumentar o número de iterações relativo ao número de threads paralelas, para chegar num resultado melhor em um mesmo tempo.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Métodos mais inteligentes de paralelização poderiam melhorar resultados. Artigos consultados para realização mencionaram técnicas de paralelização mais complexas usando GPUs.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Outras heurísticas podem se mostrar mais bem adaptadas - somente foram analisadas duas metaheurísticas, e não foram executados os testes completos para o Simulated Annealing, impedindo a comparação.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