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2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776F-E70E-294C-96AE-FF7078BA4842}" type="datetimeFigureOut">
              <a:rPr lang="en-US" smtClean="0"/>
              <a:t>15.03.17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E6CA0-0F11-5644-B5A6-14B627E5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Trellis plots for time series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Endre Laczko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0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matrix in long format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345864"/>
            <a:ext cx="33147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0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#Trellis plots</a:t>
            </a:r>
          </a:p>
          <a:p>
            <a:pPr marL="0" indent="0">
              <a:buNone/>
            </a:pPr>
            <a:r>
              <a:rPr lang="en-US" sz="2800" dirty="0" smtClean="0"/>
              <a:t>library(lattice)</a:t>
            </a:r>
          </a:p>
          <a:p>
            <a:pPr marL="0" indent="0">
              <a:buNone/>
            </a:pPr>
            <a:r>
              <a:rPr lang="en-US" sz="2800" dirty="0" err="1"/>
              <a:t>trellis.device</a:t>
            </a:r>
            <a:r>
              <a:rPr lang="en-US" sz="2800" dirty="0"/>
              <a:t>(width=8,height=4)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# Examples of scatter plots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xyplot</a:t>
            </a:r>
            <a:r>
              <a:rPr lang="en-US" sz="2800" dirty="0" smtClean="0"/>
              <a:t>(</a:t>
            </a:r>
            <a:r>
              <a:rPr lang="en-US" sz="2800" dirty="0" err="1" smtClean="0"/>
              <a:t>c~t|cmp,data</a:t>
            </a:r>
            <a:r>
              <a:rPr lang="en-US" sz="2800" dirty="0" smtClean="0"/>
              <a:t>=</a:t>
            </a:r>
            <a:r>
              <a:rPr lang="en-US" sz="2800" dirty="0" err="1" smtClean="0"/>
              <a:t>df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# do not use </a:t>
            </a:r>
            <a:r>
              <a:rPr lang="en-US" sz="2800" dirty="0" err="1" smtClean="0"/>
              <a:t>xyplot</a:t>
            </a:r>
            <a:r>
              <a:rPr lang="en-US" sz="2800" dirty="0" smtClean="0"/>
              <a:t>(</a:t>
            </a:r>
            <a:r>
              <a:rPr lang="en-US" sz="2800" dirty="0" err="1" smtClean="0"/>
              <a:t>c~t|cmp,data</a:t>
            </a:r>
            <a:r>
              <a:rPr lang="en-US" sz="2800" dirty="0" smtClean="0"/>
              <a:t>=</a:t>
            </a:r>
            <a:r>
              <a:rPr lang="en-US" sz="2800" dirty="0" err="1" smtClean="0"/>
              <a:t>df,type</a:t>
            </a:r>
            <a:r>
              <a:rPr lang="en-US" sz="2800" dirty="0" smtClean="0"/>
              <a:t> = "b")</a:t>
            </a:r>
          </a:p>
          <a:p>
            <a:pPr marL="0" indent="0">
              <a:buNone/>
            </a:pPr>
            <a:r>
              <a:rPr lang="en-US" sz="2800" dirty="0" err="1" smtClean="0"/>
              <a:t>xyplot</a:t>
            </a:r>
            <a:r>
              <a:rPr lang="en-US" sz="2800" dirty="0" smtClean="0"/>
              <a:t>(</a:t>
            </a:r>
            <a:r>
              <a:rPr lang="en-US" sz="2800" dirty="0" err="1" smtClean="0"/>
              <a:t>c~t|cmp,data</a:t>
            </a:r>
            <a:r>
              <a:rPr lang="en-US" sz="2800" dirty="0" smtClean="0"/>
              <a:t>=</a:t>
            </a:r>
            <a:r>
              <a:rPr lang="en-US" sz="2800" dirty="0" err="1" smtClean="0"/>
              <a:t>df,pch</a:t>
            </a:r>
            <a:r>
              <a:rPr lang="en-US" sz="2800" dirty="0" smtClean="0"/>
              <a:t>=c(1,2,3))</a:t>
            </a:r>
          </a:p>
          <a:p>
            <a:pPr marL="0" indent="0">
              <a:buNone/>
            </a:pPr>
            <a:r>
              <a:rPr lang="en-US" sz="2800" dirty="0" err="1" smtClean="0"/>
              <a:t>xyplot</a:t>
            </a:r>
            <a:r>
              <a:rPr lang="en-US" sz="2800" dirty="0" smtClean="0"/>
              <a:t>(</a:t>
            </a:r>
            <a:r>
              <a:rPr lang="en-US" sz="2800" dirty="0" err="1" smtClean="0"/>
              <a:t>c~t|cmp,data</a:t>
            </a:r>
            <a:r>
              <a:rPr lang="en-US" sz="2800" dirty="0" smtClean="0"/>
              <a:t>=</a:t>
            </a:r>
            <a:r>
              <a:rPr lang="en-US" sz="2800" dirty="0" err="1" smtClean="0"/>
              <a:t>df,pch</a:t>
            </a:r>
            <a:r>
              <a:rPr lang="en-US" sz="2800" dirty="0" smtClean="0"/>
              <a:t>=c(1,2,3),col=c(1,2,3))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9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xyplot</a:t>
            </a:r>
            <a:r>
              <a:rPr lang="en-US" sz="2800" dirty="0" smtClean="0"/>
              <a:t>(</a:t>
            </a:r>
            <a:r>
              <a:rPr lang="en-US" sz="2800" dirty="0" err="1" smtClean="0"/>
              <a:t>c~t|cmp,data</a:t>
            </a:r>
            <a:r>
              <a:rPr lang="en-US" sz="2800" dirty="0" smtClean="0"/>
              <a:t>=</a:t>
            </a:r>
            <a:r>
              <a:rPr lang="en-US" sz="2800" dirty="0" err="1" smtClean="0"/>
              <a:t>df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542" r="4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02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xyplot</a:t>
            </a:r>
            <a:r>
              <a:rPr lang="en-US" sz="2800" dirty="0" smtClean="0"/>
              <a:t>(</a:t>
            </a:r>
            <a:r>
              <a:rPr lang="en-US" sz="2800" dirty="0" err="1" smtClean="0"/>
              <a:t>c~t|cmp,data</a:t>
            </a:r>
            <a:r>
              <a:rPr lang="en-US" sz="2800" dirty="0" smtClean="0"/>
              <a:t>=</a:t>
            </a:r>
            <a:r>
              <a:rPr lang="en-US" sz="2800" dirty="0" err="1" smtClean="0"/>
              <a:t>df,pch</a:t>
            </a:r>
            <a:r>
              <a:rPr lang="en-US" sz="2800" dirty="0" smtClean="0"/>
              <a:t>=c(1,2,3))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4542" r="4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588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xyplot</a:t>
            </a:r>
            <a:r>
              <a:rPr lang="en-US" sz="2800" dirty="0" smtClean="0"/>
              <a:t>(</a:t>
            </a:r>
            <a:r>
              <a:rPr lang="en-US" sz="2800" dirty="0" err="1" smtClean="0"/>
              <a:t>c~t|cmp,data</a:t>
            </a:r>
            <a:r>
              <a:rPr lang="en-US" sz="2800" dirty="0" smtClean="0"/>
              <a:t>=</a:t>
            </a:r>
            <a:r>
              <a:rPr lang="en-US" sz="2800" dirty="0" err="1" smtClean="0"/>
              <a:t>df,pch</a:t>
            </a:r>
            <a:r>
              <a:rPr lang="en-US" sz="2800" dirty="0" smtClean="0"/>
              <a:t>=c(1,2,3),col=c(1,2,3))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542" r="4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216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173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Trellis plots for time series data</vt:lpstr>
      <vt:lpstr>Data matrix in long format</vt:lpstr>
      <vt:lpstr>Package lattice</vt:lpstr>
      <vt:lpstr>xyplot(c~t|cmp,data=df) </vt:lpstr>
      <vt:lpstr>xyplot(c~t|cmp,data=df,pch=c(1,2,3))</vt:lpstr>
      <vt:lpstr>xyplot(c~t|cmp,data=df,pch=c(1,2,3),col=c(1,2,3))</vt:lpstr>
    </vt:vector>
  </TitlesOfParts>
  <Company>FGCZ UZH / 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Trellis plots for time series data</dc:title>
  <dc:creator>Endre Laczko</dc:creator>
  <cp:lastModifiedBy>Endre Laczko</cp:lastModifiedBy>
  <cp:revision>3</cp:revision>
  <dcterms:created xsi:type="dcterms:W3CDTF">2017-03-15T18:14:08Z</dcterms:created>
  <dcterms:modified xsi:type="dcterms:W3CDTF">2017-03-15T18:57:23Z</dcterms:modified>
</cp:coreProperties>
</file>