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北向资金买入排行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增持占流通股比(‰)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美的集团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000333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14.06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15.5 %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宁德时代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300750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8.73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10.9 %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1.62 ‰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紫金矿业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601899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5.62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3.16 %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2.15 ‰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五粮液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000858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4.52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5.65 %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0.36 ‰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金域医学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603882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3.95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11.46 %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5.74 ‰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智飞生物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300122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6.21 %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1.77 ‰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海天味业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603288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6.18 %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0.49 ‰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韦尔股份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603501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2.85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6.44 %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三花智控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002050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2.74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11.04 %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迈瑞医疗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300760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2.61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13.84 %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北向资金买入排行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增持占流通股比(‰)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药明康德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603259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2.59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9.96 %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1.07 ‰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洋河股份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002304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2.55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3.77 %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0.94 ‰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海尔智家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600690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2.49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7.84 %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平安银行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000001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2.44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10.04 %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0.52 ‰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京东方A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000725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2.34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6.34 %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明阳智能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601615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2.28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12.1 %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10.52 ‰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宁波银行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002142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2.16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4.15 %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0.84 ‰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亿纬锂能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300014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2.09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3.75 %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1.14 ‰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伊利股份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600887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12.38 %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0.76 ‰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晨鸣纸业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000488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4.25 %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10.96 ‰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北向资金卖出排行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增持占流通股比(‰)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比亚迪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002594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-7.32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5.58 %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-2.47 ‰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山西汾酒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600809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-5.92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-1.5 ‰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上海机场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600009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-4.43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17.99 %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-6.69 ‰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通威股份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600438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-3.44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5.24 %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-1.48 ‰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恒力石化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600346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2.03 %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-0.91 ‰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贵州茅台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600519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7.94 %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-0.1 ‰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隆基股份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601012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8.78 %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-0.63 ‰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洛阳钼业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603993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-2.53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3.03 %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-1.98 ‰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恒瑞医药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600276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-2.34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12.6 %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-0.42 ‰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歌尔股份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002241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-2.11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6.83 %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-2.17 ‰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北向资金卖出排行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/>
                <a:gridCol w="1368000"/>
                <a:gridCol w="1368000"/>
                <a:gridCol w="1368000"/>
                <a:gridCol w="1368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名称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持股占流通股比(%)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增持占流通股比(‰)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恒生电子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600570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-2.05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8.04 %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-1.93 ‰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金发科技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600143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-1.96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3.41 %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-2.61 ‰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长安汽车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000625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-1.83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5.77 %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浙江龙盛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600352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-1.73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2.94 %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-2.92 ‰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北方稀土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600111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-1.61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2.45 %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-2.19 ‰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赣锋锂业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002460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-1.57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7.28 %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-1.44 ‰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恩捷股份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002812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-1.47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18.22 %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-2.07 ‰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科大讯飞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002230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7.02 %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北方华创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002371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5.52 %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-1.39 ‰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中国石化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600028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-1.28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1.22 %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-0.3 ‰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南向资金买入排行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00"/>
                <a:gridCol w="1710000"/>
                <a:gridCol w="1710000"/>
                <a:gridCol w="1710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股票简称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持股数量占比(%)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小米集团-W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01810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54.72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11.73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中国移动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00941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42.45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6.37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中国建材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03323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15.68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26.64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锦欣生殖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01951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14.35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21.57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中国太保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02601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10.87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29.01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碧桂园服务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06098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9.36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8.7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中国电信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00728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7.91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24.76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国美零售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00493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7.86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12.15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颐海国际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01579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13.67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长城汽车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02333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5.84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37.66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" y="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 b="1">
                <a:latin typeface="微软雅黑"/>
              </a:defRPr>
            </a:pPr>
            <a:r>
              <a:t>南向资金卖出排行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0000" y="720000"/>
          <a:ext cx="684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00"/>
                <a:gridCol w="1710000"/>
                <a:gridCol w="1710000"/>
                <a:gridCol w="1710000"/>
              </a:tblGrid>
              <a:tr h="49090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股票简称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股票代码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净买入(元)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微软雅黑"/>
                        </a:defRPr>
                      </a:pPr>
                      <a:r>
                        <a:t>持股数量占比(%)</a:t>
                      </a:r>
                    </a:p>
                  </a:txBody>
                  <a:tcPr anchor="ctr">
                    <a:solidFill>
                      <a:srgbClr val="31869B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腾讯控股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00700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-39.31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6.29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建设银行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00939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-21.73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11.29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美团-W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03690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-19.88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7.66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汇丰控股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00005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-16.66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9.46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恒腾网络(新)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00136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-15.9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7.61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工商银行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01398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-15.34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29.45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中国海洋石油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00883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-12.31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13.12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思摩尔国际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06969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-7.08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8.22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09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赣锋锂业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01772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-4.86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43.05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0910"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舜宇光学科技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02382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-4.47 亿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latin typeface="微软雅黑"/>
                        </a:defRPr>
                      </a:pPr>
                      <a:r>
                        <a:t>15.65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