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美的集团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000333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14.06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15.5 %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宁德时代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300750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8.73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10.9 %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1.62 ‰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紫金矿业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601899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5.62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3.16 %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2.15 ‰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五粮液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000858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4.52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5.65 %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0.36 ‰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金域医学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603882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3.95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11.46 %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5.74 ‰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智飞生物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300122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6.21 %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1.77 ‰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海天味业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603288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6.18 %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0.49 ‰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韦尔股份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603501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2.85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6.44 %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三花智控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002050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2.74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迈瑞医疗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300760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2.61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13.84 %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药明康德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603259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2.59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9.96 %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1.07 ‰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洋河股份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002304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2.55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3.77 %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0.94 ‰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海尔智家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600690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7.84 %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平安银行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000001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0.52 ‰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京东方A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000725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2.34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6.34 %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明阳智能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601615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2.28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10.52 ‰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宁波银行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002142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2.16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4.15 %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0.84 ‰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亿纬锂能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300014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3.75 %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伊利股份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600887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12.38 %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0.76 ‰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晨鸣纸业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000488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4.25 %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10.96 ‰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比亚迪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002594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-7.32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5.58 %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-2.47 ‰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山西汾酒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600809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-5.92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-1.5 ‰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上海机场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600009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-4.43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17.99 %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-6.69 ‰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通威股份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600438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-3.44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5.24 %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恒力石化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600346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-0.91 ‰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贵州茅台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600519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7.94 %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隆基股份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601012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8.78 %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-0.63 ‰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洛阳钼业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603993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-2.53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恒瑞医药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600276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-2.34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-0.42 ‰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歌尔股份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002241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6.83 %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恒生电子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600570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-2.05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金发科技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600143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3.41 %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-2.61 ‰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长安汽车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000625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-1.83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5.77 %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浙江龙盛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600352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-1.73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2.94 %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北方稀土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600111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-1.61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赣锋锂业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002460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-1.57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7.28 %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恩捷股份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002812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18.22 %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-2.07 ‰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科大讯飞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002230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7.02 %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北方华创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002371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5.52 %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中国石化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600028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-1.28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1.22 %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00"/>
                <a:gridCol w="1710000"/>
                <a:gridCol w="1710000"/>
                <a:gridCol w="1710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股票简称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持股数量占比(%)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持股市值1日变化(元)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1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00"/>
                <a:gridCol w="1710000"/>
                <a:gridCol w="1710000"/>
                <a:gridCol w="1710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股票简称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持股数量占比(%)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持股市值1日变化(元)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09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9091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