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aa3b094b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aa3b09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979233" y="1817225"/>
            <a:ext cx="39351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>
                <a:solidFill>
                  <a:srgbClr val="000000"/>
                </a:solidFill>
              </a:rPr>
              <a:t>Proyecto 2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Introduccion a la ciencia de la computacion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-620808" y="3929533"/>
            <a:ext cx="77670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000000"/>
                </a:solidFill>
              </a:rPr>
              <a:t>Integrantes</a:t>
            </a:r>
            <a:r>
              <a:rPr lang="en-US" sz="1800"/>
              <a:t>:</a:t>
            </a:r>
            <a:endParaRPr sz="18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000000"/>
                </a:solidFill>
              </a:rPr>
              <a:t>Mathias Alvarez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000000"/>
                </a:solidFill>
              </a:rPr>
              <a:t>Gabriel Davila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000000"/>
                </a:solidFill>
              </a:rPr>
              <a:t>Diego Castr</a:t>
            </a:r>
            <a:r>
              <a:rPr lang="en-US" sz="1800">
                <a:solidFill>
                  <a:srgbClr val="000000"/>
                </a:solidFill>
              </a:rPr>
              <a:t>o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7334" y="5554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¿Sobre qué trata este proyecto?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21173" y="1876302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El proyecto trata de diseñar figuras geométricas con la construcción de códigos que se encuentra detrás. Se pueden crear rectas, cuadrados, círculos, rectángulos, elipses,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Resultado de imagen para cuadrados rectangulos triangulos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26400" t="0"/>
          <a:stretch/>
        </p:blipFill>
        <p:spPr>
          <a:xfrm>
            <a:off x="1133684" y="4001162"/>
            <a:ext cx="7683971" cy="199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Como lo hicimos?</a:t>
            </a:r>
            <a:br>
              <a:rPr lang="en-US"/>
            </a:b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7271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Para hacer este proyecto, utilizamos el lenguaje de programacion Python, y utilizamos la plataforma Github, plataforma que sirve para crear proyectos de programacion y para desarrollar softwares.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Se emplearon varios comandos, en su mayoria el if y el elif, pero todos se conforman para hacer la matriz.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En orden para hacer la matriz, se utilizó tablas para luego convertirlas a string.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Para poder crear las figuras geométricas, se utilizaron las matrices como plano y dentro, estas figuras, añadidas por su respectivo código.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Al igual que la creación de matrices, se utilizaron algunas funciones con el fin de utilizarlas después, tales como para cerrar el programa.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¿Cómo se construyó el programa?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El programa se hizo a base de varias condicionales, que </a:t>
            </a:r>
            <a:r>
              <a:rPr lang="en-US"/>
              <a:t>veían</a:t>
            </a:r>
            <a:r>
              <a:rPr lang="en-US"/>
              <a:t> los </a:t>
            </a:r>
            <a:r>
              <a:rPr lang="en-US"/>
              <a:t>límites</a:t>
            </a:r>
            <a:r>
              <a:rPr lang="en-US"/>
              <a:t> de las ‘x’ y, dentro de un rango de números, aplicaban los espacios necesarios.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