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1"/>
  </p:notesMasterIdLst>
  <p:sldIdLst>
    <p:sldId id="267" r:id="rId2"/>
    <p:sldId id="269" r:id="rId3"/>
    <p:sldId id="268" r:id="rId4"/>
    <p:sldId id="354" r:id="rId5"/>
    <p:sldId id="372" r:id="rId6"/>
    <p:sldId id="374" r:id="rId7"/>
    <p:sldId id="373" r:id="rId8"/>
    <p:sldId id="375" r:id="rId9"/>
    <p:sldId id="376" r:id="rId10"/>
    <p:sldId id="377" r:id="rId11"/>
    <p:sldId id="382" r:id="rId12"/>
    <p:sldId id="383" r:id="rId13"/>
    <p:sldId id="384" r:id="rId14"/>
    <p:sldId id="385" r:id="rId15"/>
    <p:sldId id="386" r:id="rId16"/>
    <p:sldId id="378" r:id="rId17"/>
    <p:sldId id="379" r:id="rId18"/>
    <p:sldId id="380" r:id="rId19"/>
    <p:sldId id="393" r:id="rId20"/>
    <p:sldId id="394" r:id="rId21"/>
    <p:sldId id="381" r:id="rId22"/>
    <p:sldId id="387" r:id="rId23"/>
    <p:sldId id="395" r:id="rId24"/>
    <p:sldId id="388" r:id="rId25"/>
    <p:sldId id="391" r:id="rId26"/>
    <p:sldId id="396" r:id="rId27"/>
    <p:sldId id="389" r:id="rId28"/>
    <p:sldId id="390" r:id="rId29"/>
    <p:sldId id="2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0" autoAdjust="0"/>
    <p:restoredTop sz="93923" autoAdjust="0"/>
  </p:normalViewPr>
  <p:slideViewPr>
    <p:cSldViewPr snapToGrid="0">
      <p:cViewPr varScale="1">
        <p:scale>
          <a:sx n="107" d="100"/>
          <a:sy n="107" d="100"/>
        </p:scale>
        <p:origin x="85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50.849999999999994</c:v>
                </c:pt>
                <c:pt idx="6">
                  <c:v>46.42</c:v>
                </c:pt>
                <c:pt idx="7">
                  <c:v>24.419999999999991</c:v>
                </c:pt>
                <c:pt idx="8">
                  <c:v>10.850000000000005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05696"/>
        <c:axId val="74607232"/>
      </c:lineChart>
      <c:dateAx>
        <c:axId val="7460569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4607232"/>
        <c:crosses val="autoZero"/>
        <c:auto val="1"/>
        <c:lblOffset val="100"/>
        <c:baseTimeUnit val="days"/>
      </c:dateAx>
      <c:valAx>
        <c:axId val="7460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460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/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/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/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/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0.91838</cdr:x>
      <cdr:y>0.94209</cdr:y>
    </cdr:from>
    <cdr:to>
      <cdr:x>1</cdr:x>
      <cdr:y>0.98877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196918" y="5590989"/>
          <a:ext cx="99508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jp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4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0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Texto…</a:t>
            </a:r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Texto…</a:t>
            </a:r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7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Texto…</a:t>
            </a:r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Texto…</a:t>
            </a:r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90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8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923365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Estimaciones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474529"/>
              </p:ext>
            </p:extLst>
          </p:nvPr>
        </p:nvGraphicFramePr>
        <p:xfrm>
          <a:off x="0" y="923366"/>
          <a:ext cx="12192000" cy="5934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986118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83774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65" y="503884"/>
            <a:ext cx="10302864" cy="584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37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633559"/>
            <a:ext cx="10423236" cy="562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60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438399"/>
            <a:ext cx="10018713" cy="3124201"/>
          </a:xfrm>
        </p:spPr>
        <p:txBody>
          <a:bodyPr/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 de </a:t>
            </a:r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459259"/>
            <a:ext cx="10139659" cy="589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58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1"/>
            <a:ext cx="10922000" cy="998806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Validación y Verificación</a:t>
            </a:r>
          </a:p>
        </p:txBody>
      </p:sp>
      <p:pic>
        <p:nvPicPr>
          <p:cNvPr id="1026" name="Picture 2" descr="C:\Users\Usuario\Desktop\PRESENTACION FINAL - LDS\Flujo Prueb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12874"/>
            <a:ext cx="12192000" cy="5845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148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267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34" y="1494627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/>
              <a:t>Implementación</a:t>
            </a:r>
            <a:endParaRPr lang="es-AR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/>
              <a:t>Gestión</a:t>
            </a:r>
            <a:endParaRPr lang="es-AR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52211" y="1145665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/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098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43082" y="2590374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041" y="4708154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646410" y="5799724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val="2982195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7145" y="2780760"/>
            <a:ext cx="4014273" cy="956609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Georgia" pitchFamily="18" charset="0"/>
              </a:rPr>
              <a:t>Flujo principal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8FC8DC-4906-4603-8B65-A69C5867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28" y="1283853"/>
            <a:ext cx="8135485" cy="1095528"/>
          </a:xfrm>
          <a:prstGeom prst="rect">
            <a:avLst/>
          </a:prstGeom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F186F2D6-48EB-4235-B54E-B7DB7712C32E}"/>
              </a:ext>
            </a:extLst>
          </p:cNvPr>
          <p:cNvSpPr txBox="1">
            <a:spLocks/>
          </p:cNvSpPr>
          <p:nvPr/>
        </p:nvSpPr>
        <p:spPr>
          <a:xfrm>
            <a:off x="1481409" y="352913"/>
            <a:ext cx="3305744" cy="1165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>
                <a:latin typeface="Georgia" pitchFamily="18" charset="0"/>
              </a:rPr>
              <a:t>Carga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5C889E-C66C-4B7E-90A6-57712D808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71" y="3598935"/>
            <a:ext cx="10927976" cy="20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67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855647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93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Autoexigencia en la planificación de tareas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val="2147726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54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6729" y="477485"/>
            <a:ext cx="9380980" cy="1240040"/>
          </a:xfrm>
        </p:spPr>
        <p:txBody>
          <a:bodyPr>
            <a:normAutofit fontScale="90000"/>
          </a:bodyPr>
          <a:lstStyle/>
          <a:p>
            <a:r>
              <a:rPr lang="es-AR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2018344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E3C482-901A-431D-8EBF-659D13983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184" y="5357845"/>
            <a:ext cx="1726720" cy="1079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FE4061-0AB6-4263-BAF9-1E3F442EB4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78" y="5568412"/>
            <a:ext cx="1726720" cy="6038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93C3DC-EA10-4E41-BDEF-6D23E1C605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75" y="3388338"/>
            <a:ext cx="910043" cy="43682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646EEDC-88A1-4D49-A526-A92135A62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922" y="3277209"/>
            <a:ext cx="1426788" cy="78473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A2D40FB-590B-4A55-B259-6C3ECBBC25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76" y="4178163"/>
            <a:ext cx="1099435" cy="57972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2430BC3-AAE9-4FD6-9B04-9E1C8B7005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25" y="4031110"/>
            <a:ext cx="1250771" cy="646211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6FBCDE22-F651-45B0-99A1-055E6ABDF7ED}"/>
              </a:ext>
            </a:extLst>
          </p:cNvPr>
          <p:cNvGrpSpPr/>
          <p:nvPr/>
        </p:nvGrpSpPr>
        <p:grpSpPr>
          <a:xfrm>
            <a:off x="8001483" y="2527063"/>
            <a:ext cx="3376622" cy="579722"/>
            <a:chOff x="8291959" y="2610964"/>
            <a:chExt cx="3698522" cy="717692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8EF366B3-0A5E-4158-883D-ADDFEF56C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8070" y="2692060"/>
              <a:ext cx="582411" cy="58241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16FD14F2-15D3-4DD2-9D3C-D16633A6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680" y="2610964"/>
              <a:ext cx="472757" cy="666824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F8D896A9-662E-4D9F-A70A-6AAF6F5C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1959" y="2610964"/>
              <a:ext cx="666824" cy="666824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34384560-A72D-4409-8A84-1ED46309C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1230" y="2661832"/>
              <a:ext cx="666824" cy="666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2844799" y="1752599"/>
            <a:ext cx="4123765" cy="3738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A714D8D-DDD7-450D-B61B-0A361401E840}"/>
              </a:ext>
            </a:extLst>
          </p:cNvPr>
          <p:cNvSpPr/>
          <p:nvPr/>
        </p:nvSpPr>
        <p:spPr>
          <a:xfrm>
            <a:off x="6096000" y="1752599"/>
            <a:ext cx="4404658" cy="387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3713813" y="2381813"/>
            <a:ext cx="26516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Desarrollo de Software para solucionar problemas reales</a:t>
            </a:r>
            <a:endParaRPr lang="es-AR" sz="28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731000" y="3229413"/>
            <a:ext cx="3516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Objetivo Académico</a:t>
            </a:r>
            <a:endParaRPr lang="es-AR" sz="28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5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Problemas encontrados y Soluciones implementadas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2469776" y="1950620"/>
            <a:ext cx="72524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de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Escasez de reuniones por pandemia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Interpretación incorrecta de los códigos de planes </a:t>
            </a:r>
            <a:endParaRPr lang="es-A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7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Cursada exitosa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nuestra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:p14="http://schemas.microsoft.com/office/powerpoint/2010/main" val="233349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</p:spTree>
    <p:extLst>
      <p:ext uri="{BB962C8B-B14F-4D97-AF65-F5344CB8AC3E}">
        <p14:creationId xmlns:p14="http://schemas.microsoft.com/office/powerpoint/2010/main" val="3543839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2997</TotalTime>
  <Words>290</Words>
  <Application>Microsoft Office PowerPoint</Application>
  <PresentationFormat>Panorámica</PresentationFormat>
  <Paragraphs>117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Georgia</vt:lpstr>
      <vt:lpstr>Parallax</vt:lpstr>
      <vt:lpstr>Sistema VASPA</vt:lpstr>
      <vt:lpstr>Introducción – Sistema VASPA</vt:lpstr>
      <vt:lpstr>Temario I - Presentación</vt:lpstr>
      <vt:lpstr>Temario II – Implementación</vt:lpstr>
      <vt:lpstr>Objetivos del Proyecto</vt:lpstr>
      <vt:lpstr>Presentación de PowerPoint</vt:lpstr>
      <vt:lpstr>Problemas encontrados y Soluciones implementadas</vt:lpstr>
      <vt:lpstr>Hitos del Proyecto</vt:lpstr>
      <vt:lpstr>Sobre la Aplicación Móvil</vt:lpstr>
      <vt:lpstr>Presentación de PowerPoint</vt:lpstr>
      <vt:lpstr>Resumen de Iteraciones</vt:lpstr>
      <vt:lpstr>Inicio</vt:lpstr>
      <vt:lpstr>Elaboración</vt:lpstr>
      <vt:lpstr>Construcción</vt:lpstr>
      <vt:lpstr>Transición</vt:lpstr>
      <vt:lpstr>Presentación de PowerPoint</vt:lpstr>
      <vt:lpstr>Estimaciones</vt:lpstr>
      <vt:lpstr>Gestión de Riesgos</vt:lpstr>
      <vt:lpstr>Gestión de Riesgos</vt:lpstr>
      <vt:lpstr>Gestión de Riesgos</vt:lpstr>
      <vt:lpstr>Validación y Verificación</vt:lpstr>
      <vt:lpstr>Presentación de PowerPoint</vt:lpstr>
      <vt:lpstr>Presentación de PowerPoint</vt:lpstr>
      <vt:lpstr>Presentación de PowerPoint</vt:lpstr>
      <vt:lpstr>Presentación de PowerPoint</vt:lpstr>
      <vt:lpstr>Flujo principal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fabriciowgonzalez@hotmail.com</cp:lastModifiedBy>
  <cp:revision>316</cp:revision>
  <dcterms:created xsi:type="dcterms:W3CDTF">2018-08-31T15:28:26Z</dcterms:created>
  <dcterms:modified xsi:type="dcterms:W3CDTF">2020-11-21T19:50:45Z</dcterms:modified>
</cp:coreProperties>
</file>