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5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5" r:id="rId9"/>
    <p:sldId id="376" r:id="rId10"/>
    <p:sldId id="377" r:id="rId11"/>
    <p:sldId id="382" r:id="rId12"/>
    <p:sldId id="383" r:id="rId13"/>
    <p:sldId id="384" r:id="rId14"/>
    <p:sldId id="385" r:id="rId15"/>
    <p:sldId id="400" r:id="rId16"/>
    <p:sldId id="378" r:id="rId17"/>
    <p:sldId id="397" r:id="rId18"/>
    <p:sldId id="379" r:id="rId19"/>
    <p:sldId id="398" r:id="rId20"/>
    <p:sldId id="404" r:id="rId21"/>
    <p:sldId id="405" r:id="rId22"/>
    <p:sldId id="399" r:id="rId23"/>
    <p:sldId id="381" r:id="rId24"/>
    <p:sldId id="387" r:id="rId25"/>
    <p:sldId id="395" r:id="rId26"/>
    <p:sldId id="388" r:id="rId27"/>
    <p:sldId id="401" r:id="rId28"/>
    <p:sldId id="402" r:id="rId29"/>
    <p:sldId id="391" r:id="rId30"/>
    <p:sldId id="396" r:id="rId31"/>
    <p:sldId id="389" r:id="rId32"/>
    <p:sldId id="390" r:id="rId33"/>
    <p:sldId id="27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33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10.850000000000014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87648"/>
        <c:axId val="78989184"/>
      </c:lineChart>
      <c:dateAx>
        <c:axId val="789876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9184"/>
        <c:crosses val="autoZero"/>
        <c:auto val="1"/>
        <c:lblOffset val="100"/>
        <c:baseTimeUnit val="days"/>
      </c:dateAx>
      <c:valAx>
        <c:axId val="789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8/12/2020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jpe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112006-FC23-41E7-83B7-884D3EA7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3" y="3984815"/>
            <a:ext cx="1344705" cy="13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1913965" y="1968549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063A4-B03A-4084-9F31-84469F4E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21" y="1739154"/>
            <a:ext cx="1790886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F8C484-9B80-45CF-AA8B-F72B0000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896" y="2905358"/>
            <a:ext cx="1792152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70B659-CD77-4A95-BF87-5E2F11DC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634" y="4041153"/>
            <a:ext cx="1818453" cy="2565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7938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1757" y="5242559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cxnSpLocks/>
            <a:stCxn id="7" idx="1"/>
          </p:cNvCxnSpPr>
          <p:nvPr/>
        </p:nvCxnSpPr>
        <p:spPr>
          <a:xfrm flipH="1">
            <a:off x="4085493" y="3134752"/>
            <a:ext cx="2418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cxnSpLocks/>
          </p:cNvCxnSpPr>
          <p:nvPr/>
        </p:nvCxnSpPr>
        <p:spPr>
          <a:xfrm>
            <a:off x="4085493" y="3134752"/>
            <a:ext cx="5861" cy="67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7" idx="3"/>
          </p:cNvCxnSpPr>
          <p:nvPr/>
        </p:nvCxnSpPr>
        <p:spPr>
          <a:xfrm>
            <a:off x="8356209" y="3134752"/>
            <a:ext cx="120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>
            <a:off x="2447778" y="4093698"/>
            <a:ext cx="0" cy="1437250"/>
          </a:xfrm>
          <a:prstGeom prst="line">
            <a:avLst/>
          </a:prstGeom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cxnSpLocks/>
          </p:cNvCxnSpPr>
          <p:nvPr/>
        </p:nvCxnSpPr>
        <p:spPr>
          <a:xfrm>
            <a:off x="2447778" y="5545015"/>
            <a:ext cx="3610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530947"/>
            <a:ext cx="36048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 y generación de 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60049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783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774141"/>
            <a:ext cx="1195753" cy="783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(Web)</a:t>
            </a:r>
          </a:p>
        </p:txBody>
      </p:sp>
      <p:cxnSp>
        <p:nvCxnSpPr>
          <p:cNvPr id="34" name="33 Conector recto de flecha"/>
          <p:cNvCxnSpPr>
            <a:cxnSpLocks/>
            <a:endCxn id="33" idx="1"/>
          </p:cNvCxnSpPr>
          <p:nvPr/>
        </p:nvCxnSpPr>
        <p:spPr>
          <a:xfrm flipV="1">
            <a:off x="10138116" y="4166037"/>
            <a:ext cx="630703" cy="541954"/>
          </a:xfrm>
          <a:prstGeom prst="straightConnector1">
            <a:avLst/>
          </a:prstGeom>
          <a:ln>
            <a:tailEnd type="arrow"/>
          </a:ln>
          <a:effectLst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cxnSpLocks/>
            <a:endCxn id="32" idx="1"/>
          </p:cNvCxnSpPr>
          <p:nvPr/>
        </p:nvCxnSpPr>
        <p:spPr>
          <a:xfrm>
            <a:off x="10152184" y="4890867"/>
            <a:ext cx="618980" cy="616981"/>
          </a:xfrm>
          <a:prstGeom prst="straightConnector1">
            <a:avLst/>
          </a:prstGeom>
          <a:ln>
            <a:tailEnd type="arrow"/>
          </a:ln>
          <a:effectLst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destacados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362200" y="1935303"/>
            <a:ext cx="851198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Programa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la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1815353" y="1935303"/>
            <a:ext cx="69790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versiones del framework Ionic – código obsoleto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25A41-006C-4523-A4B8-9C1F4104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22" y="1752599"/>
            <a:ext cx="2842250" cy="485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088F78-C03A-42C4-8D43-4163D5B96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7" y="5820002"/>
            <a:ext cx="1614635" cy="544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1BC6D2E-57B1-439B-B3C7-E89899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3894</TotalTime>
  <Words>754</Words>
  <Application>Microsoft Office PowerPoint</Application>
  <PresentationFormat>Panorámica</PresentationFormat>
  <Paragraphs>224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Hitos destacados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390</cp:revision>
  <dcterms:created xsi:type="dcterms:W3CDTF">2018-08-31T15:28:26Z</dcterms:created>
  <dcterms:modified xsi:type="dcterms:W3CDTF">2020-12-08T18:33:24Z</dcterms:modified>
</cp:coreProperties>
</file>