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22"/>
  </p:notesMasterIdLst>
  <p:sldIdLst>
    <p:sldId id="267" r:id="rId2"/>
    <p:sldId id="269" r:id="rId3"/>
    <p:sldId id="268" r:id="rId4"/>
    <p:sldId id="372" r:id="rId5"/>
    <p:sldId id="373" r:id="rId6"/>
    <p:sldId id="338" r:id="rId7"/>
    <p:sldId id="375" r:id="rId8"/>
    <p:sldId id="355" r:id="rId9"/>
    <p:sldId id="357" r:id="rId10"/>
    <p:sldId id="359" r:id="rId11"/>
    <p:sldId id="361" r:id="rId12"/>
    <p:sldId id="260" r:id="rId13"/>
    <p:sldId id="362" r:id="rId14"/>
    <p:sldId id="265" r:id="rId15"/>
    <p:sldId id="367" r:id="rId16"/>
    <p:sldId id="374" r:id="rId17"/>
    <p:sldId id="369" r:id="rId18"/>
    <p:sldId id="370" r:id="rId19"/>
    <p:sldId id="3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ciowgonzalez@hotmail.com" initials="f" lastIdx="1" clrIdx="0">
    <p:extLst>
      <p:ext uri="{19B8F6BF-5375-455C-9EA6-DF929625EA0E}">
        <p15:presenceInfo xmlns:p15="http://schemas.microsoft.com/office/powerpoint/2012/main" userId="a164a6b8617c5e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3923" autoAdjust="0"/>
  </p:normalViewPr>
  <p:slideViewPr>
    <p:cSldViewPr snapToGrid="0">
      <p:cViewPr varScale="1">
        <p:scale>
          <a:sx n="107" d="100"/>
          <a:sy n="107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B8-4DB2-9333-585C3CF15C2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AB8-4DB2-9333-585C3CF15C2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AB8-4DB2-9333-585C3CF15C2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AB8-4DB2-9333-585C3CF15C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3"/>
                <c:pt idx="0">
                  <c:v>Finalizados</c:v>
                </c:pt>
                <c:pt idx="1">
                  <c:v>Avanzados</c:v>
                </c:pt>
                <c:pt idx="2">
                  <c:v>Incompletos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23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16-4049-A5F6-94EDDDE1BDA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22/9/2020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xampp\htdocs\vaspa\Presentaciones\Presentaci&#243;n%20VASPA%20septiembre%202020\Videos\Grabaciones%20CU\CU%20Informe%20Gerencial.mp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xampp\htdocs\vaspa\Presentaciones\Presentaci&#243;n%20VASPA%20septiembre%202020\Videos\Videos%20Finales\Aplicacion%20Movil.wmv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31" y="1296140"/>
            <a:ext cx="6688320" cy="1194884"/>
          </a:xfrm>
        </p:spPr>
        <p:txBody>
          <a:bodyPr/>
          <a:lstStyle/>
          <a:p>
            <a:r>
              <a:rPr lang="es-AR" dirty="0">
                <a:latin typeface="Georgia" panose="02040502050405020303" pitchFamily="18" charset="0"/>
              </a:rPr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 fontScale="92500"/>
          </a:bodyPr>
          <a:lstStyle/>
          <a:p>
            <a:r>
              <a:rPr lang="es-AR" dirty="0">
                <a:latin typeface="Georgia" panose="02040502050405020303" pitchFamily="18" charset="0"/>
              </a:rPr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4579316" y="2878419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Georgia" panose="02040502050405020303" pitchFamily="18" charset="0"/>
              </a:rPr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>
                <a:latin typeface="Georgia" panose="02040502050405020303" pitchFamily="18" charset="0"/>
              </a:rPr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xampp\htdocs\vaspa\Elaboración\Diagramas de CU segun actor\Profesor\Diagrama de CU Profes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1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94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xampp\htdocs\vaspa\Elaboración\Diagramas de CU segun actor\Empleado SA\Diagrama de CU Empleado SA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542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xampp\htdocs\vaspa\Elaboración\Diagramas de CU segun actor\Empleado SA\Diagrama de CU Empleado SA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89647"/>
            <a:ext cx="12192000" cy="69476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xampp\htdocs\vaspa\Elaboración\Diagramas de CU segun actor\Departamento\Diagrama de CU Departamen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511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xampp\htdocs\vaspa\Elaboración\Diagramas de CU segun actor\Administrador\Diagrama de CU Administrad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4"/>
            <a:ext cx="12192001" cy="6856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98611" y="85725"/>
            <a:ext cx="10018713" cy="1752599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Georgia" panose="02040502050405020303" pitchFamily="18" charset="0"/>
              </a:rPr>
              <a:t>Estado del Sistema – Resumen</a:t>
            </a:r>
            <a:r>
              <a:rPr lang="es-ES" dirty="0"/>
              <a:t>	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98611" y="2257425"/>
            <a:ext cx="10018713" cy="3381375"/>
          </a:xfrm>
        </p:spPr>
        <p:txBody>
          <a:bodyPr>
            <a:noAutofit/>
          </a:bodyPr>
          <a:lstStyle/>
          <a:p>
            <a:r>
              <a:rPr lang="es-AR" sz="1800" dirty="0">
                <a:latin typeface="Georgia" panose="02040502050405020303" pitchFamily="18" charset="0"/>
              </a:rPr>
              <a:t>De un total de 21 Casos de Uso: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latin typeface="Georgia" panose="02040502050405020303" pitchFamily="18" charset="0"/>
              </a:rPr>
              <a:t>19 se encuentran cerrados </a:t>
            </a:r>
          </a:p>
          <a:p>
            <a:endParaRPr lang="es-AR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latin typeface="Georgia" panose="02040502050405020303" pitchFamily="18" charset="0"/>
              </a:rPr>
              <a:t>2 se encuentran abiertos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800" dirty="0">
                <a:latin typeface="Georgia" panose="02040502050405020303" pitchFamily="18" charset="0"/>
              </a:rPr>
              <a:t>CU Generar Informe Gerencial </a:t>
            </a:r>
            <a:r>
              <a:rPr lang="es-AR" sz="1800" dirty="0">
                <a:latin typeface="Georgia" panose="02040502050405020303" pitchFamily="18" charset="0"/>
                <a:sym typeface="Wingdings" panose="05000000000000000000" pitchFamily="2" charset="2"/>
              </a:rPr>
              <a:t> aún no aprobado por el cliente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1800" dirty="0">
                <a:latin typeface="Georgia" panose="02040502050405020303" pitchFamily="18" charset="0"/>
                <a:sym typeface="Wingdings" panose="05000000000000000000" pitchFamily="2" charset="2"/>
              </a:rPr>
              <a:t>CU Gestionar Plan  modificaciones incorporadas no han sido probadas formalmente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AR" sz="1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800" dirty="0">
                <a:latin typeface="Georgia" panose="02040502050405020303" pitchFamily="18" charset="0"/>
              </a:rPr>
              <a:t>Se han realizado pruebas de integración para validar la correcta comunicación entre los componentes del sistema</a:t>
            </a:r>
          </a:p>
        </p:txBody>
      </p:sp>
    </p:spTree>
    <p:extLst>
      <p:ext uri="{BB962C8B-B14F-4D97-AF65-F5344CB8AC3E}">
        <p14:creationId xmlns:p14="http://schemas.microsoft.com/office/powerpoint/2010/main" val="63269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98611" y="85725"/>
            <a:ext cx="10018713" cy="1752599"/>
          </a:xfrm>
        </p:spPr>
        <p:txBody>
          <a:bodyPr>
            <a:normAutofit/>
          </a:bodyPr>
          <a:lstStyle/>
          <a:p>
            <a:r>
              <a:rPr lang="es-AR" dirty="0">
                <a:latin typeface="Georgia" panose="02040502050405020303" pitchFamily="18" charset="0"/>
              </a:rPr>
              <a:t>Estado del Sistema - Documentación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2409825"/>
            <a:ext cx="10018713" cy="3381375"/>
          </a:xfrm>
        </p:spPr>
        <p:txBody>
          <a:bodyPr>
            <a:normAutofit fontScale="85000" lnSpcReduction="20000"/>
          </a:bodyPr>
          <a:lstStyle/>
          <a:p>
            <a:r>
              <a:rPr lang="es-AR" dirty="0">
                <a:latin typeface="Georgia" panose="02040502050405020303" pitchFamily="18" charset="0"/>
              </a:rPr>
              <a:t>De un total de 28 documentos, se cuenta con: </a:t>
            </a:r>
          </a:p>
          <a:p>
            <a:r>
              <a:rPr lang="es-AR" dirty="0">
                <a:latin typeface="Georgia" panose="02040502050405020303" pitchFamily="18" charset="0"/>
              </a:rPr>
              <a:t>23 Finalizados</a:t>
            </a:r>
          </a:p>
          <a:p>
            <a:r>
              <a:rPr lang="es-AR" dirty="0">
                <a:latin typeface="Georgia" panose="02040502050405020303" pitchFamily="18" charset="0"/>
              </a:rPr>
              <a:t>4 Avanzados</a:t>
            </a:r>
          </a:p>
          <a:p>
            <a:pPr lvl="1"/>
            <a:r>
              <a:rPr lang="es-AR" dirty="0">
                <a:latin typeface="Georgia" panose="02040502050405020303" pitchFamily="18" charset="0"/>
              </a:rPr>
              <a:t>Memoria del proyecto</a:t>
            </a:r>
          </a:p>
          <a:p>
            <a:pPr lvl="1"/>
            <a:r>
              <a:rPr lang="es-AR" dirty="0">
                <a:latin typeface="Georgia" panose="02040502050405020303" pitchFamily="18" charset="0"/>
              </a:rPr>
              <a:t>Glosario</a:t>
            </a:r>
          </a:p>
          <a:p>
            <a:pPr lvl="1"/>
            <a:r>
              <a:rPr lang="es-AR" dirty="0">
                <a:latin typeface="Georgia" panose="02040502050405020303" pitchFamily="18" charset="0"/>
              </a:rPr>
              <a:t>Manual de Usuario</a:t>
            </a:r>
          </a:p>
          <a:p>
            <a:pPr lvl="1"/>
            <a:r>
              <a:rPr lang="es-AR" dirty="0">
                <a:latin typeface="Georgia" panose="02040502050405020303" pitchFamily="18" charset="0"/>
              </a:rPr>
              <a:t>Casos de Prueba</a:t>
            </a:r>
          </a:p>
          <a:p>
            <a:r>
              <a:rPr lang="es-AR" dirty="0">
                <a:latin typeface="Georgia" panose="02040502050405020303" pitchFamily="18" charset="0"/>
              </a:rPr>
              <a:t>1 Incompleto (todavía no se ha iniciado)</a:t>
            </a:r>
          </a:p>
          <a:p>
            <a:pPr lvl="1"/>
            <a:r>
              <a:rPr lang="es-AR" dirty="0">
                <a:latin typeface="Georgia" panose="02040502050405020303" pitchFamily="18" charset="0"/>
              </a:rPr>
              <a:t>Manual de Instalación</a:t>
            </a:r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7555979" y="2666999"/>
          <a:ext cx="4340746" cy="292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80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1070331">
            <a:off x="1502727" y="2109480"/>
            <a:ext cx="993441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 Generar </a:t>
            </a:r>
          </a:p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Informe Gerencial</a:t>
            </a:r>
          </a:p>
        </p:txBody>
      </p:sp>
      <p:sp>
        <p:nvSpPr>
          <p:cNvPr id="2" name="Botón de acción: ir hacia delante o siguiente 1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D7F4B3B7-EF34-4E55-9BA0-C07267366F2E}"/>
              </a:ext>
            </a:extLst>
          </p:cNvPr>
          <p:cNvSpPr/>
          <p:nvPr/>
        </p:nvSpPr>
        <p:spPr>
          <a:xfrm>
            <a:off x="10506635" y="5764306"/>
            <a:ext cx="851647" cy="73510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152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1070331">
            <a:off x="1502727" y="2617311"/>
            <a:ext cx="993441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407996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68" y="-171396"/>
            <a:ext cx="10922000" cy="1752599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Georgia" panose="02040502050405020303" pitchFamily="18" charset="0"/>
              </a:rPr>
              <a:t>Aplicación Móvil | Arquitectura - Implementación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CC26050-5F59-41A3-BF4B-7F8AD9F42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6378" y="1581202"/>
            <a:ext cx="10190187" cy="4316676"/>
          </a:xfrm>
          <a:prstGeom prst="rect">
            <a:avLst/>
          </a:prstGeom>
        </p:spPr>
      </p:pic>
      <p:sp>
        <p:nvSpPr>
          <p:cNvPr id="4" name="Botón de acción: ir hacia delante o siguiente 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426A10E7-4179-45F9-B887-C13E2B7C09DF}"/>
              </a:ext>
            </a:extLst>
          </p:cNvPr>
          <p:cNvSpPr/>
          <p:nvPr/>
        </p:nvSpPr>
        <p:spPr>
          <a:xfrm>
            <a:off x="11187953" y="6293224"/>
            <a:ext cx="663388" cy="4034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424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dirty="0">
                <a:latin typeface="Georgia" panose="02040502050405020303" pitchFamily="18" charset="0"/>
              </a:rPr>
              <a:t>Introducción</a:t>
            </a:r>
            <a:r>
              <a:rPr lang="es-AR" dirty="0">
                <a:latin typeface="Georgia" panose="02040502050405020303" pitchFamily="18" charset="0"/>
              </a:rPr>
              <a:t>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>
                <a:latin typeface="Georgia" panose="02040502050405020303" pitchFamily="18" charset="0"/>
              </a:rPr>
              <a:t>V</a:t>
            </a:r>
            <a:r>
              <a:rPr lang="es-AR" dirty="0">
                <a:latin typeface="Georgia" panose="02040502050405020303" pitchFamily="18" charset="0"/>
              </a:rPr>
              <a:t>isualización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dministración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S</a:t>
            </a:r>
            <a:r>
              <a:rPr lang="es-AR" dirty="0">
                <a:latin typeface="Georgia" panose="02040502050405020303" pitchFamily="18" charset="0"/>
              </a:rPr>
              <a:t>eguimiento</a:t>
            </a:r>
          </a:p>
          <a:p>
            <a:r>
              <a:rPr lang="es-AR" sz="2800" b="1" dirty="0">
                <a:latin typeface="Georgia" panose="02040502050405020303" pitchFamily="18" charset="0"/>
              </a:rPr>
              <a:t>P</a:t>
            </a:r>
            <a:r>
              <a:rPr lang="es-AR" dirty="0">
                <a:latin typeface="Georgia" panose="02040502050405020303" pitchFamily="18" charset="0"/>
              </a:rPr>
              <a:t>rogramas de </a:t>
            </a:r>
            <a:r>
              <a:rPr lang="es-AR" sz="2800" b="1" dirty="0">
                <a:latin typeface="Georgia" panose="02040502050405020303" pitchFamily="18" charset="0"/>
              </a:rPr>
              <a:t>A</a:t>
            </a:r>
            <a:r>
              <a:rPr lang="es-AR" dirty="0">
                <a:latin typeface="Georgia" panose="02040502050405020303" pitchFamily="18" charset="0"/>
              </a:rPr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8" y="477485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latin typeface="Georgia" panose="02040502050405020303" pitchFamily="18" charset="0"/>
              </a:rPr>
              <a:t>Temario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571" y="1999394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Resumen de últimos encuentros y avances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Casos de Uso del Sistema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Estado del Proyecto</a:t>
            </a:r>
          </a:p>
          <a:p>
            <a:pPr algn="l"/>
            <a:endParaRPr lang="es-ES" sz="23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Presentación de CU Informe Gerencial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latin typeface="Georgia" panose="02040502050405020303" pitchFamily="18" charset="0"/>
              </a:rPr>
              <a:t>Presentación de Aplicación Móvil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1686"/>
            <a:ext cx="10574997" cy="1752599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Georgia" panose="02040502050405020303" pitchFamily="18" charset="0"/>
              </a:rPr>
              <a:t>Resumen de la última presentación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FF892-247B-4782-9E12-A9439F8D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2344"/>
            <a:ext cx="10018713" cy="4812541"/>
          </a:xfrm>
        </p:spPr>
        <p:txBody>
          <a:bodyPr>
            <a:normAutofit/>
          </a:bodyPr>
          <a:lstStyle/>
          <a:p>
            <a:r>
              <a:rPr lang="es-AR" sz="2000" dirty="0">
                <a:latin typeface="Georgia" panose="02040502050405020303" pitchFamily="18" charset="0"/>
              </a:rPr>
              <a:t>Fecha: 12 de noviembre de 2019</a:t>
            </a:r>
          </a:p>
          <a:p>
            <a:pPr>
              <a:buNone/>
            </a:pPr>
            <a:endParaRPr lang="es-AR" sz="2000" dirty="0">
              <a:latin typeface="Georgia" panose="02040502050405020303" pitchFamily="18" charset="0"/>
            </a:endParaRPr>
          </a:p>
          <a:p>
            <a:r>
              <a:rPr lang="es-AR" sz="2000" dirty="0">
                <a:latin typeface="Georgia" panose="02040502050405020303" pitchFamily="18" charset="0"/>
              </a:rPr>
              <a:t>Método de presentación: presencial</a:t>
            </a:r>
          </a:p>
          <a:p>
            <a:pPr>
              <a:buNone/>
            </a:pPr>
            <a:endParaRPr lang="es-AR" sz="2000" dirty="0">
              <a:latin typeface="Georgia" panose="02040502050405020303" pitchFamily="18" charset="0"/>
            </a:endParaRPr>
          </a:p>
          <a:p>
            <a:r>
              <a:rPr lang="es-AR" sz="2000" dirty="0">
                <a:latin typeface="Georgia" panose="02040502050405020303" pitchFamily="18" charset="0"/>
              </a:rPr>
              <a:t>Temas tratados:</a:t>
            </a:r>
          </a:p>
          <a:p>
            <a:pPr lvl="1"/>
            <a:r>
              <a:rPr lang="es-AR" sz="1600" dirty="0">
                <a:latin typeface="Georgia" panose="02040502050405020303" pitchFamily="18" charset="0"/>
              </a:rPr>
              <a:t>Mejora en gestión de vigencia </a:t>
            </a:r>
            <a:r>
              <a:rPr lang="es-AR" sz="1600" dirty="0">
                <a:latin typeface="Georgia" panose="02040502050405020303" pitchFamily="18" charset="0"/>
                <a:sym typeface="Wingdings" panose="05000000000000000000" pitchFamily="2" charset="2"/>
              </a:rPr>
              <a:t> evitar que un programa se imprima todos los años</a:t>
            </a:r>
          </a:p>
          <a:p>
            <a:pPr lvl="1"/>
            <a:r>
              <a:rPr lang="es-AR" sz="1600" dirty="0">
                <a:latin typeface="Georgia" panose="02040502050405020303" pitchFamily="18" charset="0"/>
                <a:sym typeface="Wingdings" panose="05000000000000000000" pitchFamily="2" charset="2"/>
              </a:rPr>
              <a:t>Definiciones sobre casos particulares de Programas (asignaturas con comisiones, roles de docentes)</a:t>
            </a:r>
          </a:p>
          <a:p>
            <a:pPr lvl="1"/>
            <a:r>
              <a:rPr lang="es-AR" sz="1600" dirty="0">
                <a:latin typeface="Georgia" panose="02040502050405020303" pitchFamily="18" charset="0"/>
                <a:sym typeface="Wingdings" panose="05000000000000000000" pitchFamily="2" charset="2"/>
              </a:rPr>
              <a:t>Definiciones sobre CU Revisar Programa</a:t>
            </a:r>
          </a:p>
          <a:p>
            <a:pPr lvl="1"/>
            <a:r>
              <a:rPr lang="es-AR" sz="1600" dirty="0">
                <a:latin typeface="Georgia" panose="02040502050405020303" pitchFamily="18" charset="0"/>
                <a:sym typeface="Wingdings" panose="05000000000000000000" pitchFamily="2" charset="2"/>
              </a:rPr>
              <a:t>Utilización de cargas masivas de programas PDF como alternativa al uso esperado del sistema</a:t>
            </a:r>
          </a:p>
          <a:p>
            <a:pPr lvl="1"/>
            <a:r>
              <a:rPr lang="es-AR" sz="1600" dirty="0">
                <a:latin typeface="Georgia" panose="02040502050405020303" pitchFamily="18" charset="0"/>
                <a:sym typeface="Wingdings" panose="05000000000000000000" pitchFamily="2" charset="2"/>
              </a:rPr>
              <a:t>Surgimiento del CU Informe Gerencial </a:t>
            </a:r>
            <a:endParaRPr lang="es-AR" sz="1600" dirty="0">
              <a:latin typeface="Georgia" panose="02040502050405020303" pitchFamily="18" charset="0"/>
            </a:endParaRPr>
          </a:p>
          <a:p>
            <a:pPr lvl="1"/>
            <a:endParaRPr lang="es-AR" sz="1600" dirty="0">
              <a:latin typeface="Georgia" panose="02040502050405020303" pitchFamily="18" charset="0"/>
            </a:endParaRPr>
          </a:p>
          <a:p>
            <a:pPr lvl="1"/>
            <a:endParaRPr lang="es-AR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1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CBC4-3E46-46E7-988A-BCA13DF6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12694"/>
            <a:ext cx="10018713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Avances desde la última presentación</a:t>
            </a:r>
            <a:endParaRPr lang="es-AR" sz="4000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0A0EF-17F7-4622-A931-DD1D521E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498" y="2859741"/>
            <a:ext cx="10018713" cy="3285565"/>
          </a:xfrm>
        </p:spPr>
        <p:txBody>
          <a:bodyPr>
            <a:normAutofit/>
          </a:bodyPr>
          <a:lstStyle/>
          <a:p>
            <a:r>
              <a:rPr lang="es-AR" sz="2000" dirty="0">
                <a:latin typeface="Georgia" panose="02040502050405020303" pitchFamily="18" charset="0"/>
              </a:rPr>
              <a:t>Diseño e implementación de CU restantes (Revisar Programa, Carga Masiva, etc.)</a:t>
            </a:r>
          </a:p>
          <a:p>
            <a:r>
              <a:rPr lang="es-AR" sz="2000" dirty="0">
                <a:latin typeface="Georgia" panose="02040502050405020303" pitchFamily="18" charset="0"/>
              </a:rPr>
              <a:t>Cambios mínimos en la estructura de la BD</a:t>
            </a:r>
          </a:p>
          <a:p>
            <a:r>
              <a:rPr lang="es-AR" sz="2000" dirty="0">
                <a:latin typeface="Georgia" panose="02040502050405020303" pitchFamily="18" charset="0"/>
              </a:rPr>
              <a:t>Integración Usuario-Profesor</a:t>
            </a:r>
          </a:p>
          <a:p>
            <a:r>
              <a:rPr lang="es-AR" sz="2000" dirty="0">
                <a:latin typeface="Georgia" panose="02040502050405020303" pitchFamily="18" charset="0"/>
              </a:rPr>
              <a:t>Avance en pruebas y documentación</a:t>
            </a:r>
          </a:p>
          <a:p>
            <a:r>
              <a:rPr lang="es-AR" sz="2000" dirty="0">
                <a:latin typeface="Georgia" panose="02040502050405020303" pitchFamily="18" charset="0"/>
              </a:rPr>
              <a:t>Rediseño de pantalla de inicio del sistema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521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1686"/>
            <a:ext cx="10574997" cy="1752599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Georgia" panose="02040502050405020303" pitchFamily="18" charset="0"/>
              </a:rPr>
              <a:t>Resumen del último encuentro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FF892-247B-4782-9E12-A9439F8D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141" y="1480569"/>
            <a:ext cx="10018713" cy="3896861"/>
          </a:xfrm>
        </p:spPr>
        <p:txBody>
          <a:bodyPr>
            <a:normAutofit/>
          </a:bodyPr>
          <a:lstStyle/>
          <a:p>
            <a:r>
              <a:rPr lang="es-AR" sz="2000" dirty="0">
                <a:latin typeface="Georgia" panose="02040502050405020303" pitchFamily="18" charset="0"/>
              </a:rPr>
              <a:t>Fecha y hora: 24 de Junio de 2020</a:t>
            </a:r>
          </a:p>
          <a:p>
            <a:pPr>
              <a:buNone/>
            </a:pPr>
            <a:endParaRPr lang="es-AR" sz="2000" dirty="0">
              <a:latin typeface="Georgia" panose="02040502050405020303" pitchFamily="18" charset="0"/>
            </a:endParaRPr>
          </a:p>
          <a:p>
            <a:r>
              <a:rPr lang="es-AR" sz="2000" dirty="0">
                <a:latin typeface="Georgia" panose="02040502050405020303" pitchFamily="18" charset="0"/>
              </a:rPr>
              <a:t>Método de reunión: virtual (Google </a:t>
            </a:r>
            <a:r>
              <a:rPr lang="es-AR" sz="2000" dirty="0" err="1">
                <a:latin typeface="Georgia" panose="02040502050405020303" pitchFamily="18" charset="0"/>
              </a:rPr>
              <a:t>Meet</a:t>
            </a:r>
            <a:r>
              <a:rPr lang="es-AR" sz="2000" dirty="0">
                <a:latin typeface="Georgia" panose="02040502050405020303" pitchFamily="18" charset="0"/>
              </a:rPr>
              <a:t>)</a:t>
            </a:r>
          </a:p>
          <a:p>
            <a:pPr>
              <a:buNone/>
            </a:pPr>
            <a:endParaRPr lang="es-AR" sz="2000" dirty="0">
              <a:latin typeface="Georgia" panose="02040502050405020303" pitchFamily="18" charset="0"/>
            </a:endParaRPr>
          </a:p>
          <a:p>
            <a:r>
              <a:rPr lang="es-AR" sz="2000" dirty="0">
                <a:latin typeface="Georgia" panose="02040502050405020303" pitchFamily="18" charset="0"/>
              </a:rPr>
              <a:t>Temas tratados:</a:t>
            </a:r>
          </a:p>
          <a:p>
            <a:pPr lvl="1"/>
            <a:r>
              <a:rPr lang="es-AR" sz="1600" dirty="0">
                <a:latin typeface="Georgia" panose="02040502050405020303" pitchFamily="18" charset="0"/>
              </a:rPr>
              <a:t>Consultas sobre gestión de Planes</a:t>
            </a:r>
          </a:p>
          <a:p>
            <a:pPr lvl="1"/>
            <a:r>
              <a:rPr lang="es-AR" sz="1600" dirty="0">
                <a:latin typeface="Georgia" panose="02040502050405020303" pitchFamily="18" charset="0"/>
              </a:rPr>
              <a:t>Presentación oral del CU Generar Informe Gerencial</a:t>
            </a:r>
          </a:p>
        </p:txBody>
      </p:sp>
    </p:spTree>
    <p:extLst>
      <p:ext uri="{BB962C8B-B14F-4D97-AF65-F5344CB8AC3E}">
        <p14:creationId xmlns:p14="http://schemas.microsoft.com/office/powerpoint/2010/main" val="406974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CBC4-3E46-46E7-988A-BCA13DF6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392" y="381000"/>
            <a:ext cx="10018713" cy="175259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Georgia" panose="02040502050405020303" pitchFamily="18" charset="0"/>
              </a:rPr>
              <a:t>Avances desde el último encuentro</a:t>
            </a:r>
            <a:endParaRPr lang="es-AR" sz="4000" dirty="0">
              <a:latin typeface="Georgia" panose="020405020504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0A0EF-17F7-4622-A931-DD1D521E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1800" dirty="0">
                <a:latin typeface="Georgia" pitchFamily="18" charset="0"/>
              </a:rPr>
              <a:t>Modificación/ reestructuración del CU Gestionar Plan</a:t>
            </a:r>
          </a:p>
          <a:p>
            <a:pPr lvl="1"/>
            <a:r>
              <a:rPr lang="es-AR" sz="1800" dirty="0">
                <a:latin typeface="Georgia" pitchFamily="18" charset="0"/>
              </a:rPr>
              <a:t>Incluye además reestructuración de la vinculación Plan – Asignaturas y la gestión de correlatividades</a:t>
            </a:r>
          </a:p>
          <a:p>
            <a:r>
              <a:rPr lang="es-AR" sz="1800" dirty="0">
                <a:latin typeface="Georgia" pitchFamily="18" charset="0"/>
              </a:rPr>
              <a:t>Actualización de documentación</a:t>
            </a:r>
          </a:p>
          <a:p>
            <a:r>
              <a:rPr lang="es-AR" sz="1800" dirty="0">
                <a:latin typeface="Georgia" pitchFamily="18" charset="0"/>
              </a:rPr>
              <a:t>Implementación del CU Generar Informe Gerencial</a:t>
            </a:r>
          </a:p>
          <a:p>
            <a:r>
              <a:rPr lang="es-AR" sz="1800" dirty="0">
                <a:latin typeface="Georgia" pitchFamily="18" charset="0"/>
              </a:rPr>
              <a:t>Reimplementación de la aplicación móvil</a:t>
            </a:r>
          </a:p>
        </p:txBody>
      </p:sp>
    </p:spTree>
    <p:extLst>
      <p:ext uri="{BB962C8B-B14F-4D97-AF65-F5344CB8AC3E}">
        <p14:creationId xmlns:p14="http://schemas.microsoft.com/office/powerpoint/2010/main" val="245172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F1B4F4-0C7A-4C0E-8584-95718BC545EC}"/>
              </a:ext>
            </a:extLst>
          </p:cNvPr>
          <p:cNvSpPr/>
          <p:nvPr/>
        </p:nvSpPr>
        <p:spPr>
          <a:xfrm>
            <a:off x="1493763" y="1586876"/>
            <a:ext cx="993441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Casos de Uso del Sistema</a:t>
            </a:r>
            <a:endParaRPr lang="es-ES" sz="6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35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vaspa\Elaboración\Diagramas de CU segun actor\Invitado\Diagrama de CU Invit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959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2963</TotalTime>
  <Words>376</Words>
  <Application>Microsoft Office PowerPoint</Application>
  <PresentationFormat>Panorámica</PresentationFormat>
  <Paragraphs>77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Georgia</vt:lpstr>
      <vt:lpstr>Parallax</vt:lpstr>
      <vt:lpstr>Sistema VASPA</vt:lpstr>
      <vt:lpstr>Introducción – Sistema VASPA</vt:lpstr>
      <vt:lpstr>Temario</vt:lpstr>
      <vt:lpstr>Resumen de la última presentación</vt:lpstr>
      <vt:lpstr>Avances desde la última presentación</vt:lpstr>
      <vt:lpstr>Resumen del último encuentro</vt:lpstr>
      <vt:lpstr>Avances desde el último encuentro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Estado del Sistema – Resumen </vt:lpstr>
      <vt:lpstr>Estado del Sistema - Documentación</vt:lpstr>
      <vt:lpstr>Presentación de PowerPoint</vt:lpstr>
      <vt:lpstr>Presentación de PowerPoint</vt:lpstr>
      <vt:lpstr>Aplicación Móvil | Arquitectura - Implementación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fabriciowgonzalez@hotmail.com</cp:lastModifiedBy>
  <cp:revision>317</cp:revision>
  <dcterms:created xsi:type="dcterms:W3CDTF">2018-08-31T15:28:26Z</dcterms:created>
  <dcterms:modified xsi:type="dcterms:W3CDTF">2020-09-23T00:10:13Z</dcterms:modified>
</cp:coreProperties>
</file>