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6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3" r:id="rId9"/>
    <p:sldId id="375" r:id="rId10"/>
    <p:sldId id="376" r:id="rId11"/>
    <p:sldId id="377" r:id="rId12"/>
    <p:sldId id="382" r:id="rId13"/>
    <p:sldId id="383" r:id="rId14"/>
    <p:sldId id="384" r:id="rId15"/>
    <p:sldId id="385" r:id="rId16"/>
    <p:sldId id="400" r:id="rId17"/>
    <p:sldId id="378" r:id="rId18"/>
    <p:sldId id="397" r:id="rId19"/>
    <p:sldId id="379" r:id="rId20"/>
    <p:sldId id="398" r:id="rId21"/>
    <p:sldId id="404" r:id="rId22"/>
    <p:sldId id="405" r:id="rId23"/>
    <p:sldId id="399" r:id="rId24"/>
    <p:sldId id="381" r:id="rId25"/>
    <p:sldId id="387" r:id="rId26"/>
    <p:sldId id="395" r:id="rId27"/>
    <p:sldId id="388" r:id="rId28"/>
    <p:sldId id="401" r:id="rId29"/>
    <p:sldId id="402" r:id="rId30"/>
    <p:sldId id="391" r:id="rId31"/>
    <p:sldId id="396" r:id="rId32"/>
    <p:sldId id="389" r:id="rId33"/>
    <p:sldId id="390" r:id="rId34"/>
    <p:sldId id="27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3923" autoAdjust="0"/>
  </p:normalViewPr>
  <p:slideViewPr>
    <p:cSldViewPr snapToGrid="0">
      <p:cViewPr varScale="1">
        <p:scale>
          <a:sx n="107" d="100"/>
          <a:sy n="107" d="100"/>
        </p:scale>
        <p:origin x="7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50.849999999999994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10.850000000000012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199168"/>
        <c:axId val="90200704"/>
      </c:lineChart>
      <c:dateAx>
        <c:axId val="9019916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200704"/>
        <c:crosses val="autoZero"/>
        <c:auto val="1"/>
        <c:lblOffset val="100"/>
        <c:baseTimeUnit val="days"/>
      </c:dateAx>
      <c:valAx>
        <c:axId val="9020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19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/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/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/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/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endParaRPr lang="es-AR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65F2E2-2B33-462D-9202-2EF114C0930E}"/>
              </a:ext>
            </a:extLst>
          </p:cNvPr>
          <p:cNvSpPr txBox="1"/>
          <p:nvPr/>
        </p:nvSpPr>
        <p:spPr>
          <a:xfrm>
            <a:off x="2469776" y="1950620"/>
            <a:ext cx="72524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Cursada – cumplimiento de requisitos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 - 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ambios entre versiones de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D80EE5-216D-4845-9450-E702A6BBF160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5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val="425843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400346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Riesgos I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/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Se realizo en 11 iteraciones.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riesgos gestionados </a:t>
            </a:r>
            <a:r>
              <a:rPr lang="es-ES" sz="2000" dirty="0">
                <a:latin typeface="Georgia" panose="02040502050405020303" pitchFamily="18" charset="0"/>
                <a:sym typeface="Wingdings" panose="05000000000000000000" pitchFamily="2" charset="2"/>
              </a:rPr>
              <a:t> todos cerrados</a:t>
            </a:r>
            <a:endParaRPr lang="es-ES" sz="2000" dirty="0">
              <a:latin typeface="Georgia" panose="02040502050405020303" pitchFamily="18" charset="0"/>
            </a:endParaRP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0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6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1 riesgo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8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Riesgos II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1593277" y="1275018"/>
            <a:ext cx="8159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Algunos riesgos destacados</a:t>
            </a: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97573"/>
              </p:ext>
            </p:extLst>
          </p:nvPr>
        </p:nvGraphicFramePr>
        <p:xfrm>
          <a:off x="1694231" y="1879832"/>
          <a:ext cx="1023979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266">
                  <a:extLst>
                    <a:ext uri="{9D8B030D-6E8A-4147-A177-3AD203B41FA5}">
                      <a16:colId xmlns:a16="http://schemas.microsoft.com/office/drawing/2014/main" val="388183857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341910884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2021820195"/>
                    </a:ext>
                  </a:extLst>
                </a:gridCol>
              </a:tblGrid>
              <a:tr h="249382">
                <a:tc>
                  <a:txBody>
                    <a:bodyPr/>
                    <a:lstStyle/>
                    <a:p>
                      <a:r>
                        <a:rPr lang="es-AR" dirty="0"/>
                        <a:t>Elaboración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Construcción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Transición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31946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No lograr la generación del programa de asignatura en PDF por la falta de experiencia del grupo de desarrollo.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 poder implementar la aplicación móvil debido a la falta de experiencia de los integrantes en el desarrollo de aplicaciones móviles con </a:t>
                      </a:r>
                      <a:r>
                        <a:rPr lang="es-AR" dirty="0" err="1"/>
                        <a:t>Ionic</a:t>
                      </a:r>
                      <a:r>
                        <a:rPr lang="es-AR" dirty="0"/>
                        <a:t>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La memoria del proyecto no sea de agrado para el equipo docente.</a:t>
                      </a:r>
                    </a:p>
                    <a:p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8642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El proceso de firmas de los programas de asignaturas no esté definido por completo.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 se realicen reuniones con el equipo docente, una vez finalizada la cursada para mostrar avances del proyecto y/o  realizar consultas.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89916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Falta de utilización de las herramientas </a:t>
                      </a:r>
                      <a:r>
                        <a:rPr lang="es-AR" dirty="0" err="1"/>
                        <a:t>Git</a:t>
                      </a:r>
                      <a:r>
                        <a:rPr lang="es-AR" dirty="0"/>
                        <a:t> y GitHub para el control de versión</a:t>
                      </a:r>
                      <a:r>
                        <a:rPr lang="es-AR" baseline="0" dirty="0"/>
                        <a:t> del proyecto. </a:t>
                      </a:r>
                      <a:r>
                        <a:rPr lang="es-AR" b="1" baseline="0" dirty="0"/>
                        <a:t>Eliminado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Tener problemas (errores) al volver a ejecutar la app móvil debido a un cambio de versión del </a:t>
                      </a:r>
                      <a:r>
                        <a:rPr lang="es-AR" dirty="0" err="1"/>
                        <a:t>framework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Ionic</a:t>
                      </a:r>
                      <a:r>
                        <a:rPr lang="es-AR" dirty="0"/>
                        <a:t>. </a:t>
                      </a:r>
                      <a:r>
                        <a:rPr lang="es-AR" b="1" dirty="0"/>
                        <a:t>Contingencia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Nota:</a:t>
                      </a:r>
                      <a:r>
                        <a:rPr lang="es-AR" baseline="0" dirty="0">
                          <a:solidFill>
                            <a:srgbClr val="FF0000"/>
                          </a:solidFill>
                        </a:rPr>
                        <a:t> Seguramente mencionare dos riesgos por etapa si no </a:t>
                      </a:r>
                      <a:r>
                        <a:rPr lang="es-AR" baseline="0">
                          <a:solidFill>
                            <a:srgbClr val="FF0000"/>
                          </a:solidFill>
                        </a:rPr>
                        <a:t>es mucho, lo </a:t>
                      </a:r>
                      <a:r>
                        <a:rPr lang="es-AR" baseline="0" dirty="0">
                          <a:solidFill>
                            <a:srgbClr val="FF0000"/>
                          </a:solidFill>
                        </a:rPr>
                        <a:t>deje por las dudas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4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3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val="280373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2897944" y="1617785"/>
            <a:ext cx="199761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Plan de Pruebas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3008141" y="3810001"/>
            <a:ext cx="1999957" cy="5767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Desaprobado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2808849" y="5242560"/>
            <a:ext cx="236806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de Regresión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8785274" y="5198013"/>
            <a:ext cx="1765496" cy="57677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Aprobado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503962" y="2846364"/>
            <a:ext cx="1852247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Iniciales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529753" y="1606062"/>
            <a:ext cx="1812389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Casos de Prueba</a:t>
            </a:r>
          </a:p>
        </p:txBody>
      </p:sp>
      <p:cxnSp>
        <p:nvCxnSpPr>
          <p:cNvPr id="10" name="9 Conector recto de flecha"/>
          <p:cNvCxnSpPr>
            <a:stCxn id="3" idx="3"/>
          </p:cNvCxnSpPr>
          <p:nvPr/>
        </p:nvCxnSpPr>
        <p:spPr>
          <a:xfrm>
            <a:off x="4895555" y="1906173"/>
            <a:ext cx="1645922" cy="7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050302" y="1561514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Elaboración</a:t>
            </a:r>
          </a:p>
        </p:txBody>
      </p:sp>
      <p:cxnSp>
        <p:nvCxnSpPr>
          <p:cNvPr id="17" name="16 Conector recto de flecha"/>
          <p:cNvCxnSpPr>
            <a:stCxn id="8" idx="2"/>
          </p:cNvCxnSpPr>
          <p:nvPr/>
        </p:nvCxnSpPr>
        <p:spPr>
          <a:xfrm>
            <a:off x="7435948" y="2182837"/>
            <a:ext cx="5861" cy="658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469945" y="2293034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Realización</a:t>
            </a:r>
          </a:p>
        </p:txBody>
      </p:sp>
      <p:cxnSp>
        <p:nvCxnSpPr>
          <p:cNvPr id="25" name="24 Conector recto"/>
          <p:cNvCxnSpPr>
            <a:stCxn id="7" idx="1"/>
          </p:cNvCxnSpPr>
          <p:nvPr/>
        </p:nvCxnSpPr>
        <p:spPr>
          <a:xfrm flipH="1">
            <a:off x="4079631" y="3134752"/>
            <a:ext cx="2424331" cy="2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4" idx="1"/>
          </p:cNvCxnSpPr>
          <p:nvPr/>
        </p:nvCxnSpPr>
        <p:spPr>
          <a:xfrm>
            <a:off x="2447778" y="4093698"/>
            <a:ext cx="560363" cy="4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4085493" y="3151163"/>
            <a:ext cx="5861" cy="658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7" idx="3"/>
          </p:cNvCxnSpPr>
          <p:nvPr/>
        </p:nvCxnSpPr>
        <p:spPr>
          <a:xfrm>
            <a:off x="8356209" y="3134752"/>
            <a:ext cx="1223889" cy="2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H="1">
            <a:off x="9551963" y="3137095"/>
            <a:ext cx="14068" cy="2082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2461846" y="4093698"/>
            <a:ext cx="0" cy="1463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endCxn id="5" idx="1"/>
          </p:cNvCxnSpPr>
          <p:nvPr/>
        </p:nvCxnSpPr>
        <p:spPr>
          <a:xfrm flipV="1">
            <a:off x="2447778" y="5530948"/>
            <a:ext cx="361071" cy="117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" idx="3"/>
            <a:endCxn id="6" idx="1"/>
          </p:cNvCxnSpPr>
          <p:nvPr/>
        </p:nvCxnSpPr>
        <p:spPr>
          <a:xfrm flipV="1">
            <a:off x="5176910" y="5486401"/>
            <a:ext cx="3608364" cy="44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 flipH="1">
            <a:off x="4049150" y="4414911"/>
            <a:ext cx="15240" cy="855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220308" y="3249636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Presentó errores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9664505" y="3812345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037427" y="4586067"/>
            <a:ext cx="23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Corrección de errores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5976425" y="5146431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243716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Control sobre programas disponibles y notificaciones enviadas (yo dejaría esto y </a:t>
            </a:r>
            <a:r>
              <a:rPr lang="es-ES" sz="2000" b="0" i="0" u="none" strike="noStrike" baseline="0" dirty="0" err="1">
                <a:solidFill>
                  <a:srgbClr val="FF0000"/>
                </a:solidFill>
                <a:latin typeface="Georgia" panose="02040502050405020303" pitchFamily="18" charset="0"/>
              </a:rPr>
              <a:t>sacaria</a:t>
            </a: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 el punto de arriba </a:t>
            </a:r>
            <a:r>
              <a:rPr lang="es-ES" sz="2000" b="0" i="0" u="none" strike="noStrike" baseline="0">
                <a:solidFill>
                  <a:srgbClr val="FF0000"/>
                </a:solidFill>
                <a:latin typeface="Georgia" panose="02040502050405020303" pitchFamily="18" charset="0"/>
              </a:rPr>
              <a:t>de ultima)</a:t>
            </a:r>
            <a:endParaRPr lang="es-AR" sz="20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820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GEDoc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7145" y="3287197"/>
            <a:ext cx="4014273" cy="956609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Georgia" pitchFamily="18" charset="0"/>
              </a:rPr>
              <a:t>Flujo principal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F186F2D6-48EB-4235-B54E-B7DB7712C32E}"/>
              </a:ext>
            </a:extLst>
          </p:cNvPr>
          <p:cNvSpPr txBox="1">
            <a:spLocks/>
          </p:cNvSpPr>
          <p:nvPr/>
        </p:nvSpPr>
        <p:spPr>
          <a:xfrm>
            <a:off x="1481409" y="352913"/>
            <a:ext cx="3305744" cy="1165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>
                <a:latin typeface="Georgia" pitchFamily="18" charset="0"/>
              </a:rPr>
              <a:t>Carga de datos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1533379" y="1533379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387969" y="1516965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Alta de Asignatura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5256628" y="1514622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Asociación Equipo de Cátedra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7069015" y="1512277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Creación Revisión de Plan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8881402" y="153806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Vinculación de Asignatura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757267" y="1800665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611857" y="1784252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454727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8255390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1474763" y="4625926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(No cargado)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2949527" y="4609514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27" name="26 Rectángulo redondeado"/>
          <p:cNvSpPr/>
          <p:nvPr/>
        </p:nvSpPr>
        <p:spPr>
          <a:xfrm>
            <a:off x="4438357" y="4607170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Solicitud de Programa</a:t>
            </a:r>
          </a:p>
        </p:txBody>
      </p:sp>
      <p:sp>
        <p:nvSpPr>
          <p:cNvPr id="28" name="27 Rectángulo redondeado"/>
          <p:cNvSpPr/>
          <p:nvPr/>
        </p:nvSpPr>
        <p:spPr>
          <a:xfrm>
            <a:off x="5955323" y="4590759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Carga de Programa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7458221" y="456027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Revisión de Programa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8961120" y="4557933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Subir Programa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8972842" y="558252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Informe Gerencial</a:t>
            </a:r>
          </a:p>
        </p:txBody>
      </p:sp>
      <p:sp>
        <p:nvSpPr>
          <p:cNvPr id="32" name="31 Rectángulo redondeado"/>
          <p:cNvSpPr/>
          <p:nvPr/>
        </p:nvSpPr>
        <p:spPr>
          <a:xfrm>
            <a:off x="10771164" y="5115952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(Móvil)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10768819" y="394598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(Web)</a:t>
            </a:r>
          </a:p>
        </p:txBody>
      </p:sp>
      <p:cxnSp>
        <p:nvCxnSpPr>
          <p:cNvPr id="34" name="33 Conector recto de flecha"/>
          <p:cNvCxnSpPr>
            <a:endCxn id="33" idx="1"/>
          </p:cNvCxnSpPr>
          <p:nvPr/>
        </p:nvCxnSpPr>
        <p:spPr>
          <a:xfrm flipV="1">
            <a:off x="10138116" y="4206241"/>
            <a:ext cx="630703" cy="5017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endCxn id="32" idx="1"/>
          </p:cNvCxnSpPr>
          <p:nvPr/>
        </p:nvCxnSpPr>
        <p:spPr>
          <a:xfrm>
            <a:off x="10152184" y="4890867"/>
            <a:ext cx="618980" cy="485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9566031" y="5092505"/>
            <a:ext cx="0" cy="506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V="1">
            <a:off x="8665698" y="4836942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7144042" y="4848665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5650522" y="4874456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4145279" y="4902591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2668171" y="4916659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67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Autoexigencia en la planificación de tareas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16" y="2537011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</a:t>
            </a:r>
          </a:p>
          <a:p>
            <a:pPr marL="0" indent="0">
              <a:buNone/>
            </a:pPr>
            <a:r>
              <a:rPr lang="es-AR" dirty="0">
                <a:latin typeface="Georgia" panose="02040502050405020303" pitchFamily="18" charset="0"/>
              </a:rPr>
              <a:t>            de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2469776" y="1977514"/>
            <a:ext cx="72524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de cliente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FF0000"/>
                </a:solidFill>
                <a:latin typeface="Georgia" panose="02040502050405020303" pitchFamily="18" charset="0"/>
              </a:rPr>
              <a:t>Cursada exitosa </a:t>
            </a:r>
            <a:endParaRPr lang="es-ES" sz="2000" dirty="0">
              <a:solidFill>
                <a:srgbClr val="FF0000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3588</TotalTime>
  <Words>825</Words>
  <Application>Microsoft Office PowerPoint</Application>
  <PresentationFormat>Panorámica</PresentationFormat>
  <Paragraphs>235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Corbel</vt:lpstr>
      <vt:lpstr>Georgia</vt:lpstr>
      <vt:lpstr>Parallax</vt:lpstr>
      <vt:lpstr>Sistema VASPA</vt:lpstr>
      <vt:lpstr>Temario I - Presentación</vt:lpstr>
      <vt:lpstr>Temario II – Implementación</vt:lpstr>
      <vt:lpstr>Introducción – Sistema VASPA</vt:lpstr>
      <vt:lpstr>Presentación de PowerPoint</vt:lpstr>
      <vt:lpstr>Objetivos del Proyecto</vt:lpstr>
      <vt:lpstr>Presentación de PowerPoint</vt:lpstr>
      <vt:lpstr>Problemas encontrados y Soluciones implementadas</vt:lpstr>
      <vt:lpstr>Hitos del Proyecto</vt:lpstr>
      <vt:lpstr>Sobre la Aplicación Móvil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Presentación de PowerPoint</vt:lpstr>
      <vt:lpstr>Presentación de PowerPoint</vt:lpstr>
      <vt:lpstr>Presentación de PowerPoint</vt:lpstr>
      <vt:lpstr>Resumen de la Gestión Riesgos I</vt:lpstr>
      <vt:lpstr>Resumen de la Gestión Riesgos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destacadas</vt:lpstr>
      <vt:lpstr>Mejoras a futuro</vt:lpstr>
      <vt:lpstr>Presentación de PowerPoint</vt:lpstr>
      <vt:lpstr>Flujo principal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fabriciowgonzalez@hotmail.com</cp:lastModifiedBy>
  <cp:revision>368</cp:revision>
  <dcterms:created xsi:type="dcterms:W3CDTF">2018-08-31T15:28:26Z</dcterms:created>
  <dcterms:modified xsi:type="dcterms:W3CDTF">2020-12-03T23:47:43Z</dcterms:modified>
</cp:coreProperties>
</file>