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29"/>
  </p:notesMasterIdLst>
  <p:sldIdLst>
    <p:sldId id="267" r:id="rId2"/>
    <p:sldId id="269" r:id="rId3"/>
    <p:sldId id="268" r:id="rId4"/>
    <p:sldId id="354" r:id="rId5"/>
    <p:sldId id="372" r:id="rId6"/>
    <p:sldId id="374" r:id="rId7"/>
    <p:sldId id="373" r:id="rId8"/>
    <p:sldId id="375" r:id="rId9"/>
    <p:sldId id="376" r:id="rId10"/>
    <p:sldId id="371" r:id="rId11"/>
    <p:sldId id="377" r:id="rId12"/>
    <p:sldId id="382" r:id="rId13"/>
    <p:sldId id="383" r:id="rId14"/>
    <p:sldId id="384" r:id="rId15"/>
    <p:sldId id="385" r:id="rId16"/>
    <p:sldId id="386" r:id="rId17"/>
    <p:sldId id="378" r:id="rId18"/>
    <p:sldId id="379" r:id="rId19"/>
    <p:sldId id="380" r:id="rId20"/>
    <p:sldId id="381" r:id="rId21"/>
    <p:sldId id="387" r:id="rId22"/>
    <p:sldId id="388" r:id="rId23"/>
    <p:sldId id="391" r:id="rId24"/>
    <p:sldId id="392" r:id="rId25"/>
    <p:sldId id="389" r:id="rId26"/>
    <p:sldId id="390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0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-89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24.419999999999991</c:v>
                </c:pt>
                <c:pt idx="8">
                  <c:v>10.850000000000005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/>
        <c:marker val="1"/>
        <c:axId val="74605696"/>
        <c:axId val="74607232"/>
      </c:lineChart>
      <c:dateAx>
        <c:axId val="74605696"/>
        <c:scaling>
          <c:orientation val="minMax"/>
        </c:scaling>
        <c:axPos val="b"/>
        <c:numFmt formatCode="m/d/yyyy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7232"/>
        <c:crosses val="autoZero"/>
        <c:auto val="1"/>
        <c:lblOffset val="100"/>
        <c:baseTimeUnit val="days"/>
      </c:dateAx>
      <c:valAx>
        <c:axId val="746072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3770" y="2190952"/>
        <a:ext cx="2194718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1979017" y="2190952"/>
        <a:ext cx="2194718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3954264" y="2190952"/>
        <a:ext cx="2194718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5929510" y="2190952"/>
        <a:ext cx="2194718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0.91838</cdr:x>
      <cdr:y>0.94209</cdr:y>
    </cdr:from>
    <cdr:to>
      <cdr:x>1</cdr:x>
      <cdr:y>0.98877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xmlns="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196918" y="5590989"/>
          <a:ext cx="99508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68" y="-171396"/>
            <a:ext cx="10922000" cy="175259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Georgia" panose="02040502050405020303" pitchFamily="18" charset="0"/>
              </a:rPr>
              <a:t>Aplicación Móvil | Arquitectura - Implementación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FCC26050-5F59-41A3-BF4B-7F8AD9F42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796378" y="1581202"/>
            <a:ext cx="10190187" cy="43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29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90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92336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Estimaciones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93474529"/>
              </p:ext>
            </p:extLst>
          </p:nvPr>
        </p:nvGraphicFramePr>
        <p:xfrm>
          <a:off x="0" y="923366"/>
          <a:ext cx="12192000" cy="5934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9B4C296-372F-455A-BE5A-B512322B8EDE}"/>
              </a:ext>
            </a:extLst>
          </p:cNvPr>
          <p:cNvSpPr txBox="1"/>
          <p:nvPr/>
        </p:nvSpPr>
        <p:spPr>
          <a:xfrm>
            <a:off x="0" y="986118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xmlns="" val="388377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xmlns="" val="24705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"/>
            <a:ext cx="10922000" cy="998806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Validación y Verificación</a:t>
            </a:r>
          </a:p>
        </p:txBody>
      </p:sp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2874"/>
            <a:ext cx="12192000" cy="5845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6148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26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80159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Georgia" pitchFamily="18" charset="0"/>
              </a:rPr>
              <a:t>Flujos Principales</a:t>
            </a:r>
            <a:endParaRPr lang="es-AR" sz="4000" dirty="0">
              <a:latin typeface="Georgia" pitchFamily="18" charset="0"/>
            </a:endParaRPr>
          </a:p>
        </p:txBody>
      </p:sp>
      <p:pic>
        <p:nvPicPr>
          <p:cNvPr id="2050" name="Picture 2" descr="C:\Users\Usuario\Desktop\PRESENTACION FINAL - LDS\Flujo Vide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6092"/>
            <a:ext cx="12192000" cy="5591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593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xmlns="" val="214772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xmlns="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477485"/>
            <a:ext cx="9380980" cy="1240040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2018344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3E3C482-901A-431D-8EBF-659D13983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9184" y="5357845"/>
            <a:ext cx="1726720" cy="1079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7FE4061-0AB6-4263-BAF9-1E3F442EB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8478" y="5568412"/>
            <a:ext cx="1726720" cy="60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9575" y="3388338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6922" y="3277209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76" y="4178163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2525" y="4031110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6FBCDE22-F651-45B0-99A1-055E6ABDF7ED}"/>
              </a:ext>
            </a:extLst>
          </p:cNvPr>
          <p:cNvGrpSpPr/>
          <p:nvPr/>
        </p:nvGrpSpPr>
        <p:grpSpPr>
          <a:xfrm>
            <a:off x="8001483" y="2527063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xmlns="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xmlns="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xmlns="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931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669363E3-65EC-4B6C-B5A2-86799758077C}"/>
              </a:ext>
            </a:extLst>
          </p:cNvPr>
          <p:cNvSpPr/>
          <p:nvPr/>
        </p:nvSpPr>
        <p:spPr>
          <a:xfrm>
            <a:off x="2844799" y="1752599"/>
            <a:ext cx="4123765" cy="3738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8A714D8D-DDD7-450D-B61B-0A361401E840}"/>
              </a:ext>
            </a:extLst>
          </p:cNvPr>
          <p:cNvSpPr/>
          <p:nvPr/>
        </p:nvSpPr>
        <p:spPr>
          <a:xfrm>
            <a:off x="6096000" y="1752599"/>
            <a:ext cx="4404658" cy="387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9C0BCF2-7C39-4E40-9C2B-2198580F3E40}"/>
              </a:ext>
            </a:extLst>
          </p:cNvPr>
          <p:cNvSpPr txBox="1"/>
          <p:nvPr/>
        </p:nvSpPr>
        <p:spPr>
          <a:xfrm>
            <a:off x="3713813" y="2381813"/>
            <a:ext cx="2651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Desarrollo de Software para solucionar problemas reales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F0BB235C-3047-4EFA-8B74-0EE023A1B6DF}"/>
              </a:ext>
            </a:extLst>
          </p:cNvPr>
          <p:cNvSpPr txBox="1"/>
          <p:nvPr/>
        </p:nvSpPr>
        <p:spPr>
          <a:xfrm>
            <a:off x="6731000" y="3229413"/>
            <a:ext cx="3516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Objetivo Académico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2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1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87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xmlns="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xmlns="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2890</TotalTime>
  <Words>266</Words>
  <Application>Microsoft Office PowerPoint</Application>
  <PresentationFormat>Personalizado</PresentationFormat>
  <Paragraphs>105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Parallax</vt:lpstr>
      <vt:lpstr>Sistema VASPA</vt:lpstr>
      <vt:lpstr>Introducción – Sistema VASPA</vt:lpstr>
      <vt:lpstr>Temario I - Presentación</vt:lpstr>
      <vt:lpstr>Temario II – Implementación</vt:lpstr>
      <vt:lpstr>Objetivos del Proyecto</vt:lpstr>
      <vt:lpstr>Diapositiva 6</vt:lpstr>
      <vt:lpstr>Problemas encontrados y Soluciones implementadas</vt:lpstr>
      <vt:lpstr>Hitos del Proyecto</vt:lpstr>
      <vt:lpstr>Sobre la Aplicación Móvil</vt:lpstr>
      <vt:lpstr>Aplicación Móvil | Arquitectura - Implementación</vt:lpstr>
      <vt:lpstr>Diapositiva 11</vt:lpstr>
      <vt:lpstr>Resumen de Iteraciones</vt:lpstr>
      <vt:lpstr>Inicio</vt:lpstr>
      <vt:lpstr>Elaboración</vt:lpstr>
      <vt:lpstr>Construcción</vt:lpstr>
      <vt:lpstr>Transición</vt:lpstr>
      <vt:lpstr>Diapositiva 17</vt:lpstr>
      <vt:lpstr>Estimaciones</vt:lpstr>
      <vt:lpstr>Gestión de Riesgos</vt:lpstr>
      <vt:lpstr>Validación y Verificación</vt:lpstr>
      <vt:lpstr>Diapositiva 21</vt:lpstr>
      <vt:lpstr>Diapositiva 22</vt:lpstr>
      <vt:lpstr>Diapositiva 23</vt:lpstr>
      <vt:lpstr>Flujos Principales</vt:lpstr>
      <vt:lpstr>Diapositiva 25</vt:lpstr>
      <vt:lpstr>Conclusiones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Usuario</cp:lastModifiedBy>
  <cp:revision>297</cp:revision>
  <dcterms:created xsi:type="dcterms:W3CDTF">2018-08-31T15:28:26Z</dcterms:created>
  <dcterms:modified xsi:type="dcterms:W3CDTF">2020-11-21T15:32:03Z</dcterms:modified>
</cp:coreProperties>
</file>