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2"/>
  </p:notesMasterIdLst>
  <p:sldIdLst>
    <p:sldId id="267" r:id="rId2"/>
    <p:sldId id="269" r:id="rId3"/>
    <p:sldId id="268" r:id="rId4"/>
    <p:sldId id="354" r:id="rId5"/>
    <p:sldId id="372" r:id="rId6"/>
    <p:sldId id="374" r:id="rId7"/>
    <p:sldId id="373" r:id="rId8"/>
    <p:sldId id="375" r:id="rId9"/>
    <p:sldId id="376" r:id="rId10"/>
    <p:sldId id="371" r:id="rId11"/>
    <p:sldId id="377" r:id="rId12"/>
    <p:sldId id="382" r:id="rId13"/>
    <p:sldId id="383" r:id="rId14"/>
    <p:sldId id="384" r:id="rId15"/>
    <p:sldId id="385" r:id="rId16"/>
    <p:sldId id="386" r:id="rId17"/>
    <p:sldId id="378" r:id="rId18"/>
    <p:sldId id="379" r:id="rId19"/>
    <p:sldId id="380" r:id="rId20"/>
    <p:sldId id="393" r:id="rId21"/>
    <p:sldId id="394" r:id="rId22"/>
    <p:sldId id="381" r:id="rId23"/>
    <p:sldId id="387" r:id="rId24"/>
    <p:sldId id="395" r:id="rId25"/>
    <p:sldId id="388" r:id="rId26"/>
    <p:sldId id="391" r:id="rId27"/>
    <p:sldId id="392" r:id="rId28"/>
    <p:sldId id="389" r:id="rId29"/>
    <p:sldId id="390" r:id="rId30"/>
    <p:sldId id="27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0" autoAdjust="0"/>
    <p:restoredTop sz="93923" autoAdjust="0"/>
  </p:normalViewPr>
  <p:slideViewPr>
    <p:cSldViewPr snapToGrid="0">
      <p:cViewPr varScale="1">
        <p:scale>
          <a:sx n="69" d="100"/>
          <a:sy n="69" d="100"/>
        </p:scale>
        <p:origin x="83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Hoja_de_c_lculo_de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50.849999999999994</c:v>
                </c:pt>
                <c:pt idx="6">
                  <c:v>46.42</c:v>
                </c:pt>
                <c:pt idx="7">
                  <c:v>24.419999999999991</c:v>
                </c:pt>
                <c:pt idx="8">
                  <c:v>10.850000000000005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05696"/>
        <c:axId val="74607232"/>
      </c:lineChart>
      <c:dateAx>
        <c:axId val="7460569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4607232"/>
        <c:crosses val="autoZero"/>
        <c:auto val="1"/>
        <c:lblOffset val="100"/>
        <c:baseTimeUnit val="days"/>
      </c:dateAx>
      <c:valAx>
        <c:axId val="7460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460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/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/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/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/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3770" y="2190952"/>
        <a:ext cx="2194718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1979017" y="2190952"/>
        <a:ext cx="2194718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3954264" y="2190952"/>
        <a:ext cx="2194718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5929510" y="2190952"/>
        <a:ext cx="2194718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0.91838</cdr:x>
      <cdr:y>0.94209</cdr:y>
    </cdr:from>
    <cdr:to>
      <cdr:x>1</cdr:x>
      <cdr:y>0.98877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196918" y="5590989"/>
          <a:ext cx="99508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21/11/2020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68" y="-171396"/>
            <a:ext cx="10922000" cy="1752599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Georgia" panose="02040502050405020303" pitchFamily="18" charset="0"/>
              </a:rPr>
              <a:t>Aplicación Móvil | Arquitectura - Implementación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CC26050-5F59-41A3-BF4B-7F8AD9F429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6378" y="1581202"/>
            <a:ext cx="10190187" cy="43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Texto…</a:t>
            </a:r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Texto…</a:t>
            </a:r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Texto…</a:t>
            </a:r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Texto…</a:t>
            </a:r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906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923365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Estimaciones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474529"/>
              </p:ext>
            </p:extLst>
          </p:nvPr>
        </p:nvGraphicFramePr>
        <p:xfrm>
          <a:off x="0" y="923366"/>
          <a:ext cx="12192000" cy="5934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986118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503884"/>
            <a:ext cx="10302864" cy="584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60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 de </a:t>
            </a:r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633559"/>
            <a:ext cx="10423236" cy="56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459259"/>
            <a:ext cx="10139659" cy="58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1"/>
            <a:ext cx="10922000" cy="998806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Validación y Verificación</a:t>
            </a:r>
          </a:p>
        </p:txBody>
      </p:sp>
      <p:pic>
        <p:nvPicPr>
          <p:cNvPr id="1026" name="Picture 2" descr="C:\Users\Usuario\Desktop\PRESENTACION FINAL - LDS\Flujo Prueb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12874"/>
            <a:ext cx="12192000" cy="5845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</a:t>
            </a:r>
            <a:r>
              <a:rPr lang="es-ES" sz="7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</a:t>
            </a:r>
          </a:p>
          <a:p>
            <a:pPr algn="ctr"/>
            <a:r>
              <a:rPr lang="es-ES" sz="7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52" y="1497609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Implementación</a:t>
            </a:r>
            <a:endParaRPr lang="es-AR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Gestión</a:t>
            </a:r>
            <a:endParaRPr lang="es-AR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70" y="3327465"/>
            <a:ext cx="1021771" cy="10217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30" y="1804556"/>
            <a:ext cx="1080655" cy="108065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753823" y="2897677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495570" y="4349236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accent4">
                    <a:lumMod val="75000"/>
                  </a:schemeClr>
                </a:solidFill>
              </a:rPr>
              <a:t>GitHub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52211" y="1145665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Análisis y Diseño</a:t>
            </a:r>
            <a:endParaRPr lang="es-AR" sz="2400" b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 smtClean="0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098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43082" y="2590374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 smtClean="0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867" y="4668209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041" y="4708154"/>
            <a:ext cx="1051623" cy="1051623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200" y="4792101"/>
            <a:ext cx="1792922" cy="896461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5708204" y="5790003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 smtClean="0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100711" y="5799724"/>
            <a:ext cx="155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accent4">
                    <a:lumMod val="75000"/>
                  </a:schemeClr>
                </a:solidFill>
              </a:rPr>
              <a:t>Sublime Text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646410" y="5799724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 smtClean="0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Videos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280159"/>
          </a:xfrm>
        </p:spPr>
        <p:txBody>
          <a:bodyPr>
            <a:normAutofit/>
          </a:bodyPr>
          <a:lstStyle/>
          <a:p>
            <a:r>
              <a:rPr lang="es-AR" sz="4000" dirty="0" smtClean="0">
                <a:latin typeface="Georgia" pitchFamily="18" charset="0"/>
              </a:rPr>
              <a:t>Flujos Principales</a:t>
            </a:r>
            <a:endParaRPr lang="es-AR" sz="4000" dirty="0">
              <a:latin typeface="Georgia" pitchFamily="18" charset="0"/>
            </a:endParaRPr>
          </a:p>
        </p:txBody>
      </p:sp>
      <p:pic>
        <p:nvPicPr>
          <p:cNvPr id="2050" name="Picture 2" descr="C:\Users\Usuario\Desktop\PRESENTACION FINAL - LDS\Flujo Vide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6092"/>
            <a:ext cx="12192000" cy="5591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Autoexigencia en la planificación de tareas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54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6729" y="477485"/>
            <a:ext cx="9380980" cy="1240040"/>
          </a:xfrm>
        </p:spPr>
        <p:txBody>
          <a:bodyPr>
            <a:normAutofit fontScale="90000"/>
          </a:bodyPr>
          <a:lstStyle/>
          <a:p>
            <a:r>
              <a:rPr lang="es-AR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2018344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E3C482-901A-431D-8EBF-659D13983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184" y="5357845"/>
            <a:ext cx="1726720" cy="1079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FE4061-0AB6-4263-BAF9-1E3F442EB4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78" y="5568412"/>
            <a:ext cx="1726720" cy="6038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93C3DC-EA10-4E41-BDEF-6D23E1C60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75" y="3388338"/>
            <a:ext cx="910043" cy="43682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646EEDC-88A1-4D49-A526-A92135A62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922" y="3277209"/>
            <a:ext cx="1426788" cy="78473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A2D40FB-590B-4A55-B259-6C3ECBBC25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76" y="4178163"/>
            <a:ext cx="1099435" cy="57972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2430BC3-AAE9-4FD6-9B04-9E1C8B7005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25" y="4031110"/>
            <a:ext cx="1250771" cy="646211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6FBCDE22-F651-45B0-99A1-055E6ABDF7ED}"/>
              </a:ext>
            </a:extLst>
          </p:cNvPr>
          <p:cNvGrpSpPr/>
          <p:nvPr/>
        </p:nvGrpSpPr>
        <p:grpSpPr>
          <a:xfrm>
            <a:off x="8001483" y="2527063"/>
            <a:ext cx="3376622" cy="579722"/>
            <a:chOff x="8291959" y="2610964"/>
            <a:chExt cx="3698522" cy="717692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8EF366B3-0A5E-4158-883D-ADDFEF56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8070" y="2692060"/>
              <a:ext cx="582411" cy="58241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16FD14F2-15D3-4DD2-9D3C-D16633A6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680" y="2610964"/>
              <a:ext cx="472757" cy="666824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F8D896A9-662E-4D9F-A70A-6AAF6F5C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959" y="2610964"/>
              <a:ext cx="666824" cy="666824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34384560-A72D-4409-8A84-1ED46309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1230" y="2661832"/>
              <a:ext cx="666824" cy="666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2844799" y="1752599"/>
            <a:ext cx="4123765" cy="3738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A714D8D-DDD7-450D-B61B-0A361401E840}"/>
              </a:ext>
            </a:extLst>
          </p:cNvPr>
          <p:cNvSpPr/>
          <p:nvPr/>
        </p:nvSpPr>
        <p:spPr>
          <a:xfrm>
            <a:off x="6096000" y="1752599"/>
            <a:ext cx="4404658" cy="387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3713813" y="2381813"/>
            <a:ext cx="26516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Desarrollo de Software para solucionar problemas reales</a:t>
            </a:r>
            <a:endParaRPr lang="es-AR" sz="2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731000" y="3229413"/>
            <a:ext cx="3516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Objetivo Académico</a:t>
            </a:r>
            <a:endParaRPr lang="es-AR" sz="2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2469776" y="1950620"/>
            <a:ext cx="72524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de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Escasez de reuniones por pandemia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7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Cursada exitosa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2949</TotalTime>
  <Words>287</Words>
  <Application>Microsoft Office PowerPoint</Application>
  <PresentationFormat>Panorámica</PresentationFormat>
  <Paragraphs>119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Corbel</vt:lpstr>
      <vt:lpstr>Georgia</vt:lpstr>
      <vt:lpstr>Parallax</vt:lpstr>
      <vt:lpstr>Sistema VASPA</vt:lpstr>
      <vt:lpstr>Introducción – Sistema VASPA</vt:lpstr>
      <vt:lpstr>Temario I - Presentación</vt:lpstr>
      <vt:lpstr>Temario II – Implementación</vt:lpstr>
      <vt:lpstr>Objetivos del Proyecto</vt:lpstr>
      <vt:lpstr>Presentación de PowerPoint</vt:lpstr>
      <vt:lpstr>Problemas encontrados y Soluciones implementadas</vt:lpstr>
      <vt:lpstr>Hitos del Proyecto</vt:lpstr>
      <vt:lpstr>Sobre la Aplicación Móvil</vt:lpstr>
      <vt:lpstr>Aplicación Móvil | Arquitectura - Implementación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Estimaciones</vt:lpstr>
      <vt:lpstr>Gestión de Riesgos</vt:lpstr>
      <vt:lpstr>Gestión de Riesgos</vt:lpstr>
      <vt:lpstr>Gestión de Riesgos</vt:lpstr>
      <vt:lpstr>Validación y Verificación</vt:lpstr>
      <vt:lpstr>Presentación de PowerPoint</vt:lpstr>
      <vt:lpstr>Presentación de PowerPoint</vt:lpstr>
      <vt:lpstr>Presentación de PowerPoint</vt:lpstr>
      <vt:lpstr>Presentación de PowerPoint</vt:lpstr>
      <vt:lpstr>Flujos Principales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pablo</cp:lastModifiedBy>
  <cp:revision>309</cp:revision>
  <dcterms:created xsi:type="dcterms:W3CDTF">2018-08-31T15:28:26Z</dcterms:created>
  <dcterms:modified xsi:type="dcterms:W3CDTF">2020-11-21T17:06:50Z</dcterms:modified>
</cp:coreProperties>
</file>