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6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404" r:id="rId22"/>
    <p:sldId id="405" r:id="rId23"/>
    <p:sldId id="399" r:id="rId24"/>
    <p:sldId id="381" r:id="rId25"/>
    <p:sldId id="387" r:id="rId26"/>
    <p:sldId id="395" r:id="rId27"/>
    <p:sldId id="388" r:id="rId28"/>
    <p:sldId id="401" r:id="rId29"/>
    <p:sldId id="402" r:id="rId30"/>
    <p:sldId id="391" r:id="rId31"/>
    <p:sldId id="396" r:id="rId32"/>
    <p:sldId id="389" r:id="rId33"/>
    <p:sldId id="390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10.850000000000012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199168"/>
        <c:axId val="90200704"/>
      </c:lineChart>
      <c:dateAx>
        <c:axId val="901991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200704"/>
        <c:crosses val="autoZero"/>
        <c:auto val="1"/>
        <c:lblOffset val="100"/>
        <c:baseTimeUnit val="days"/>
      </c:dateAx>
      <c:valAx>
        <c:axId val="9020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19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7/12/2020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 - 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ambios entre versiones de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fueron mitigados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7938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recibir</a:t>
                      </a:r>
                      <a:r>
                        <a:rPr lang="es-AR" baseline="0" dirty="0"/>
                        <a:t> la aprobación de la memoria por parte del equipo docente, esto imposibilitaría poder  rendir la asignatura en Diciembre</a:t>
                      </a:r>
                      <a:r>
                        <a:rPr lang="es-AR" dirty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5274" y="5198013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stCxn id="7" idx="1"/>
          </p:cNvCxnSpPr>
          <p:nvPr/>
        </p:nvCxnSpPr>
        <p:spPr>
          <a:xfrm flipH="1">
            <a:off x="4079631" y="3134752"/>
            <a:ext cx="2424331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085493" y="3151163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7" idx="3"/>
          </p:cNvCxnSpPr>
          <p:nvPr/>
        </p:nvCxnSpPr>
        <p:spPr>
          <a:xfrm>
            <a:off x="8356209" y="3134752"/>
            <a:ext cx="1223889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61846" y="4093698"/>
            <a:ext cx="0" cy="1463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5" idx="1"/>
          </p:cNvCxnSpPr>
          <p:nvPr/>
        </p:nvCxnSpPr>
        <p:spPr>
          <a:xfrm flipV="1">
            <a:off x="2447778" y="5530948"/>
            <a:ext cx="361071" cy="11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486401"/>
            <a:ext cx="3608364" cy="44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783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y visualización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774141"/>
            <a:ext cx="1195753" cy="7837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y visualización de Programa (Web)</a:t>
            </a:r>
          </a:p>
        </p:txBody>
      </p:sp>
      <p:cxnSp>
        <p:nvCxnSpPr>
          <p:cNvPr id="34" name="33 Conector recto de flecha"/>
          <p:cNvCxnSpPr>
            <a:cxnSpLocks/>
            <a:endCxn id="33" idx="1"/>
          </p:cNvCxnSpPr>
          <p:nvPr/>
        </p:nvCxnSpPr>
        <p:spPr>
          <a:xfrm flipV="1">
            <a:off x="10138116" y="4166037"/>
            <a:ext cx="630703" cy="5419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cxnSpLocks/>
            <a:endCxn id="32" idx="1"/>
          </p:cNvCxnSpPr>
          <p:nvPr/>
        </p:nvCxnSpPr>
        <p:spPr>
          <a:xfrm>
            <a:off x="10152184" y="4890867"/>
            <a:ext cx="618980" cy="6169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77514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3596</TotalTime>
  <Words>761</Words>
  <Application>Microsoft Office PowerPoint</Application>
  <PresentationFormat>Panorámica</PresentationFormat>
  <Paragraphs>228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de Riesgos I</vt:lpstr>
      <vt:lpstr>Resumen de la Gestión de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371</cp:revision>
  <dcterms:created xsi:type="dcterms:W3CDTF">2018-08-31T15:28:26Z</dcterms:created>
  <dcterms:modified xsi:type="dcterms:W3CDTF">2020-12-07T15:15:13Z</dcterms:modified>
</cp:coreProperties>
</file>