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7"/>
  </p:notesMasterIdLst>
  <p:sldIdLst>
    <p:sldId id="267" r:id="rId2"/>
    <p:sldId id="269" r:id="rId3"/>
    <p:sldId id="268" r:id="rId4"/>
    <p:sldId id="354" r:id="rId5"/>
    <p:sldId id="372" r:id="rId6"/>
    <p:sldId id="374" r:id="rId7"/>
    <p:sldId id="373" r:id="rId8"/>
    <p:sldId id="375" r:id="rId9"/>
    <p:sldId id="376" r:id="rId10"/>
    <p:sldId id="371" r:id="rId11"/>
    <p:sldId id="377" r:id="rId12"/>
    <p:sldId id="382" r:id="rId13"/>
    <p:sldId id="383" r:id="rId14"/>
    <p:sldId id="384" r:id="rId15"/>
    <p:sldId id="385" r:id="rId16"/>
    <p:sldId id="386" r:id="rId17"/>
    <p:sldId id="378" r:id="rId18"/>
    <p:sldId id="379" r:id="rId19"/>
    <p:sldId id="380" r:id="rId20"/>
    <p:sldId id="381" r:id="rId21"/>
    <p:sldId id="387" r:id="rId22"/>
    <p:sldId id="388" r:id="rId23"/>
    <p:sldId id="389" r:id="rId24"/>
    <p:sldId id="39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62" d="100"/>
          <a:sy n="62" d="100"/>
        </p:scale>
        <p:origin x="48" y="10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24.419999999999995</c:v>
                </c:pt>
                <c:pt idx="8">
                  <c:v>10.850000000000003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85888"/>
        <c:axId val="72087424"/>
      </c:lineChart>
      <c:dateAx>
        <c:axId val="720858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2087424"/>
        <c:crosses val="autoZero"/>
        <c:auto val="1"/>
        <c:lblOffset val="100"/>
        <c:baseTimeUnit val="days"/>
      </c:dateAx>
      <c:valAx>
        <c:axId val="7208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208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0.91838</cdr:x>
      <cdr:y>0.94209</cdr:y>
    </cdr:from>
    <cdr:to>
      <cdr:x>1</cdr:x>
      <cdr:y>0.98877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196918" y="5590989"/>
          <a:ext cx="99508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20/11/2020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8" y="-171396"/>
            <a:ext cx="10922000" cy="175259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Georgia" panose="02040502050405020303" pitchFamily="18" charset="0"/>
              </a:rPr>
              <a:t>Aplicación Móvil | Arquitectura - Implementación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C26050-5F59-41A3-BF4B-7F8AD9F4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378" y="1581202"/>
            <a:ext cx="10190187" cy="43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Texto…</a:t>
            </a:r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0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92336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Estimaciones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74529"/>
              </p:ext>
            </p:extLst>
          </p:nvPr>
        </p:nvGraphicFramePr>
        <p:xfrm>
          <a:off x="0" y="923366"/>
          <a:ext cx="12192000" cy="5934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986118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84" y="5357845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78" y="5568412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75" y="3388338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22" y="3277209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4178163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25" y="4031110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8001483" y="2527063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2844799" y="1752599"/>
            <a:ext cx="4123765" cy="3738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A714D8D-DDD7-450D-B61B-0A361401E840}"/>
              </a:ext>
            </a:extLst>
          </p:cNvPr>
          <p:cNvSpPr/>
          <p:nvPr/>
        </p:nvSpPr>
        <p:spPr>
          <a:xfrm>
            <a:off x="6096000" y="1752599"/>
            <a:ext cx="4404658" cy="387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3713813" y="2381813"/>
            <a:ext cx="2651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Desarrollo de Software para solucionar problemas reales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731000" y="3229413"/>
            <a:ext cx="351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Objetivo Académico</a:t>
            </a:r>
            <a:endParaRPr lang="es-AR" sz="2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2882</TotalTime>
  <Words>269</Words>
  <Application>Microsoft Office PowerPoint</Application>
  <PresentationFormat>Panorámica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Georgia</vt:lpstr>
      <vt:lpstr>Parallax</vt:lpstr>
      <vt:lpstr>Sistema VASPA</vt:lpstr>
      <vt:lpstr>Introducción – Sistema VASPA</vt:lpstr>
      <vt:lpstr>Temario I - Presentación</vt:lpstr>
      <vt:lpstr>Temario II – Implementación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Aplicación Móvil | Arquitectura - Implementación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Estimaciones</vt:lpstr>
      <vt:lpstr>Gestión de Riesgos</vt:lpstr>
      <vt:lpstr>Validación y Verificación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296</cp:revision>
  <dcterms:created xsi:type="dcterms:W3CDTF">2018-08-31T15:28:26Z</dcterms:created>
  <dcterms:modified xsi:type="dcterms:W3CDTF">2020-11-21T01:14:28Z</dcterms:modified>
</cp:coreProperties>
</file>