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-82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10.850000000000009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/>
        <c:marker val="1"/>
        <c:axId val="85107456"/>
        <c:axId val="85108992"/>
      </c:lineChart>
      <c:dateAx>
        <c:axId val="85107456"/>
        <c:scaling>
          <c:orientation val="minMax"/>
        </c:scaling>
        <c:axPos val="b"/>
        <c:numFmt formatCode="m/d/yyyy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108992"/>
        <c:crosses val="autoZero"/>
        <c:auto val="1"/>
        <c:lblOffset val="100"/>
        <c:baseTimeUnit val="days"/>
      </c:dateAx>
      <c:valAx>
        <c:axId val="851089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510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3770" y="2190952"/>
        <a:ext cx="2194718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1979017" y="2190952"/>
        <a:ext cx="2194718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3954264" y="2190952"/>
        <a:ext cx="2194718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5929510" y="2190952"/>
        <a:ext cx="2194718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xmlns="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xmlns="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xmlns="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53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0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95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803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1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26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xmlns="" val="29821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88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GEDoc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1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xmlns="" val="11583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Inicio de Sesión</a:t>
            </a:r>
            <a:endParaRPr lang="es-AR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Creación de Asignatura</a:t>
            </a:r>
            <a:endParaRPr lang="es-AR" sz="14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Asociación Equipo de Cátedra</a:t>
            </a:r>
            <a:endParaRPr lang="es-AR" sz="12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Creación Revisión de Plan</a:t>
            </a:r>
            <a:endParaRPr lang="es-AR" sz="1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Vinculación de Asignatura</a:t>
            </a:r>
            <a:endParaRPr lang="es-AR" sz="12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Búsqueda de Programa (No cargado)</a:t>
            </a:r>
            <a:endParaRPr lang="es-AR" sz="12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Inicio de Sesión</a:t>
            </a:r>
            <a:endParaRPr lang="es-AR" sz="1400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Solicitud de Programa</a:t>
            </a:r>
            <a:endParaRPr lang="es-AR" sz="1400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Carga de Programa</a:t>
            </a:r>
            <a:endParaRPr lang="es-AR" sz="1400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Revisión de Programa</a:t>
            </a:r>
            <a:endParaRPr lang="es-AR" sz="14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Subir Programa</a:t>
            </a:r>
            <a:endParaRPr lang="es-AR" sz="1400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Informe Gerencial</a:t>
            </a:r>
            <a:endParaRPr lang="es-AR" sz="1400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Búsqueda de Programa </a:t>
            </a:r>
            <a:r>
              <a:rPr lang="es-AR" sz="1200" dirty="0" smtClean="0"/>
              <a:t>(Móvil)</a:t>
            </a:r>
            <a:endParaRPr lang="es-AR" sz="1200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Búsqueda de Programa (Web)</a:t>
            </a:r>
            <a:endParaRPr lang="es-AR" sz="1200" dirty="0"/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27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5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xmlns="" val="214772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xmlns="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  <a:solidFill>
            <a:srgbClr val="37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  <a:solidFill>
            <a:srgbClr val="8EB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xmlns="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3170</TotalTime>
  <Words>591</Words>
  <Application>Microsoft Office PowerPoint</Application>
  <PresentationFormat>Personalizado</PresentationFormat>
  <Paragraphs>202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Parallax</vt:lpstr>
      <vt:lpstr>Sistema VASPA</vt:lpstr>
      <vt:lpstr>Temario I - Presentación</vt:lpstr>
      <vt:lpstr>Temario II – Implementación</vt:lpstr>
      <vt:lpstr>Introducción – Sistema VASPA</vt:lpstr>
      <vt:lpstr>Diapositiva 5</vt:lpstr>
      <vt:lpstr>Objetivos del Proyecto</vt:lpstr>
      <vt:lpstr>Diapositiva 7</vt:lpstr>
      <vt:lpstr>Problemas encontrados y Soluciones implementadas</vt:lpstr>
      <vt:lpstr>Hitos del Proyecto</vt:lpstr>
      <vt:lpstr>Sobre la Aplicación Móvil</vt:lpstr>
      <vt:lpstr>Diapositiva 11</vt:lpstr>
      <vt:lpstr>Resumen de Iteraciones</vt:lpstr>
      <vt:lpstr>Inicio</vt:lpstr>
      <vt:lpstr>Elaboración</vt:lpstr>
      <vt:lpstr>Construcción</vt:lpstr>
      <vt:lpstr>Transición</vt:lpstr>
      <vt:lpstr>Diapositiva 17</vt:lpstr>
      <vt:lpstr>Diapositiva 18</vt:lpstr>
      <vt:lpstr>Diapositiva 19</vt:lpstr>
      <vt:lpstr>Diapositiva 20</vt:lpstr>
      <vt:lpstr>Gestión de Riesgos</vt:lpstr>
      <vt:lpstr>Gestión de Riesgos</vt:lpstr>
      <vt:lpstr>Gestión de Riesgos</vt:lpstr>
      <vt:lpstr>Diapositiva 24</vt:lpstr>
      <vt:lpstr>Diapositiva 25</vt:lpstr>
      <vt:lpstr>Diapositiva 26</vt:lpstr>
      <vt:lpstr>Diapositiva 27</vt:lpstr>
      <vt:lpstr>Diapositiva 28</vt:lpstr>
      <vt:lpstr>Características destacadas</vt:lpstr>
      <vt:lpstr>Mejoras a futuro</vt:lpstr>
      <vt:lpstr>Diapositiva 31</vt:lpstr>
      <vt:lpstr>Flujo principal</vt:lpstr>
      <vt:lpstr>Diapositiva 33</vt:lpstr>
      <vt:lpstr>Conclusiones</vt:lpstr>
      <vt:lpstr>Diapositiva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348</cp:revision>
  <dcterms:created xsi:type="dcterms:W3CDTF">2018-08-31T15:28:26Z</dcterms:created>
  <dcterms:modified xsi:type="dcterms:W3CDTF">2020-11-28T17:48:46Z</dcterms:modified>
</cp:coreProperties>
</file>