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7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380" r:id="rId22"/>
    <p:sldId id="393" r:id="rId23"/>
    <p:sldId id="394" r:id="rId24"/>
    <p:sldId id="399" r:id="rId25"/>
    <p:sldId id="381" r:id="rId26"/>
    <p:sldId id="387" r:id="rId27"/>
    <p:sldId id="395" r:id="rId28"/>
    <p:sldId id="388" r:id="rId29"/>
    <p:sldId id="401" r:id="rId30"/>
    <p:sldId id="402" r:id="rId31"/>
    <p:sldId id="391" r:id="rId32"/>
    <p:sldId id="396" r:id="rId33"/>
    <p:sldId id="389" r:id="rId34"/>
    <p:sldId id="390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-82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marker val="1"/>
        <c:axId val="90199168"/>
        <c:axId val="90200704"/>
      </c:lineChart>
      <c:dateAx>
        <c:axId val="90199168"/>
        <c:scaling>
          <c:orientation val="minMax"/>
        </c:scaling>
        <c:axPos val="b"/>
        <c:numFmt formatCode="m/d/yyyy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3770" y="2190952"/>
        <a:ext cx="2194718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1979017" y="2190952"/>
        <a:ext cx="2194718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3954264" y="2190952"/>
        <a:ext cx="2194718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5929510" y="2190952"/>
        <a:ext cx="2194718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=""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02/12/2020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</a:t>
            </a:r>
            <a:r>
              <a:rPr lang="es-AR" sz="2400" dirty="0" err="1">
                <a:latin typeface="Georgia" panose="02040502050405020303" pitchFamily="18" charset="0"/>
              </a:rPr>
              <a:t>Team</a:t>
            </a:r>
            <a:r>
              <a:rPr lang="es-AR" sz="2400" dirty="0" smtClean="0">
                <a:latin typeface="Georgia" panose="02040502050405020303" pitchFamily="18" charset="0"/>
              </a:rPr>
              <a:t>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3 y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=""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4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5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=""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=""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053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189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003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634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795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="" xmlns:p14="http://schemas.microsoft.com/office/powerpoint/2010/main" val="280373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Plan de Pruebas</a:t>
            </a:r>
            <a:endParaRPr lang="es-AR" dirty="0"/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CU Desaprobado</a:t>
            </a:r>
            <a:endParaRPr lang="es-AR" dirty="0"/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Pruebas de Regresión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8785274" y="5198013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CU Aprobado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Pruebas Iniciales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Casos de Prueba</a:t>
            </a:r>
            <a:endParaRPr lang="es-AR" dirty="0"/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Elaboración</a:t>
            </a:r>
            <a:endParaRPr lang="es-AR" dirty="0"/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Realización</a:t>
            </a:r>
            <a:endParaRPr lang="es-AR" dirty="0"/>
          </a:p>
        </p:txBody>
      </p:sp>
      <p:cxnSp>
        <p:nvCxnSpPr>
          <p:cNvPr id="25" name="24 Conector recto"/>
          <p:cNvCxnSpPr>
            <a:stCxn id="7" idx="1"/>
          </p:cNvCxnSpPr>
          <p:nvPr/>
        </p:nvCxnSpPr>
        <p:spPr>
          <a:xfrm flipH="1">
            <a:off x="4079631" y="3134752"/>
            <a:ext cx="2424331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085493" y="3151163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7" idx="3"/>
          </p:cNvCxnSpPr>
          <p:nvPr/>
        </p:nvCxnSpPr>
        <p:spPr>
          <a:xfrm>
            <a:off x="8356209" y="3134752"/>
            <a:ext cx="1223889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61846" y="4093698"/>
            <a:ext cx="0" cy="1463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5" idx="1"/>
          </p:cNvCxnSpPr>
          <p:nvPr/>
        </p:nvCxnSpPr>
        <p:spPr>
          <a:xfrm flipV="1">
            <a:off x="2447778" y="5530948"/>
            <a:ext cx="361071" cy="11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486401"/>
            <a:ext cx="3608364" cy="44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Presentó errores</a:t>
            </a:r>
            <a:endParaRPr lang="es-AR" dirty="0"/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 presentó errores</a:t>
            </a:r>
            <a:endParaRPr lang="es-AR" dirty="0"/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Corrección de errores</a:t>
            </a:r>
            <a:endParaRPr lang="es-AR" dirty="0"/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 presentó errores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8614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5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132877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="" xmlns:p14="http://schemas.microsoft.com/office/powerpoint/2010/main" val="298219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83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3888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18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="" xmlns:p14="http://schemas.microsoft.com/office/powerpoint/2010/main" val="11583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=""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(Web)</a:t>
            </a:r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92767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859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="" xmlns:p14="http://schemas.microsoft.com/office/powerpoint/2010/main" val="214772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=""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=""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=""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3269</TotalTime>
  <Words>618</Words>
  <Application>Microsoft Office PowerPoint</Application>
  <PresentationFormat>Personalizado</PresentationFormat>
  <Paragraphs>215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Parallax</vt:lpstr>
      <vt:lpstr>Sistema VASPA</vt:lpstr>
      <vt:lpstr>Temario I - Presentación</vt:lpstr>
      <vt:lpstr>Temario II – Implementación</vt:lpstr>
      <vt:lpstr>Introducción – Sistema VASPA</vt:lpstr>
      <vt:lpstr>Diapositiva 5</vt:lpstr>
      <vt:lpstr>Objetivos del Proyecto</vt:lpstr>
      <vt:lpstr>Diapositiva 7</vt:lpstr>
      <vt:lpstr>Problemas encontrados y Soluciones implementadas</vt:lpstr>
      <vt:lpstr>Hitos del Proyecto</vt:lpstr>
      <vt:lpstr>Sobre la Aplicación Móvil</vt:lpstr>
      <vt:lpstr>Diapositiva 11</vt:lpstr>
      <vt:lpstr>Resumen de Iteraciones</vt:lpstr>
      <vt:lpstr>Inicio</vt:lpstr>
      <vt:lpstr>Elaboración</vt:lpstr>
      <vt:lpstr>Construcción</vt:lpstr>
      <vt:lpstr>Transición</vt:lpstr>
      <vt:lpstr>Diapositiva 17</vt:lpstr>
      <vt:lpstr>Diapositiva 18</vt:lpstr>
      <vt:lpstr>Diapositiva 19</vt:lpstr>
      <vt:lpstr>Diapositiva 20</vt:lpstr>
      <vt:lpstr>Gestión de Riesgos</vt:lpstr>
      <vt:lpstr>Gestión de Riesgos</vt:lpstr>
      <vt:lpstr>Gestión de Riesgos</vt:lpstr>
      <vt:lpstr>Diapositiva 24</vt:lpstr>
      <vt:lpstr>Diapositiva 25</vt:lpstr>
      <vt:lpstr>Diapositiva 26</vt:lpstr>
      <vt:lpstr>Diapositiva 27</vt:lpstr>
      <vt:lpstr>Diapositiva 28</vt:lpstr>
      <vt:lpstr>Características destacadas</vt:lpstr>
      <vt:lpstr>Mejoras a futuro</vt:lpstr>
      <vt:lpstr>Diapositiva 31</vt:lpstr>
      <vt:lpstr>Flujo principal</vt:lpstr>
      <vt:lpstr>Diapositiva 33</vt:lpstr>
      <vt:lpstr>Conclusiones</vt:lpstr>
      <vt:lpstr>Diapositiva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Usuario</cp:lastModifiedBy>
  <cp:revision>360</cp:revision>
  <dcterms:created xsi:type="dcterms:W3CDTF">2018-08-31T15:28:26Z</dcterms:created>
  <dcterms:modified xsi:type="dcterms:W3CDTF">2020-12-02T17:46:14Z</dcterms:modified>
</cp:coreProperties>
</file>