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7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380" r:id="rId22"/>
    <p:sldId id="393" r:id="rId23"/>
    <p:sldId id="394" r:id="rId24"/>
    <p:sldId id="399" r:id="rId25"/>
    <p:sldId id="381" r:id="rId26"/>
    <p:sldId id="387" r:id="rId27"/>
    <p:sldId id="395" r:id="rId28"/>
    <p:sldId id="388" r:id="rId29"/>
    <p:sldId id="401" r:id="rId30"/>
    <p:sldId id="402" r:id="rId31"/>
    <p:sldId id="391" r:id="rId32"/>
    <p:sldId id="396" r:id="rId33"/>
    <p:sldId id="389" r:id="rId34"/>
    <p:sldId id="390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923" autoAdjust="0"/>
  </p:normalViewPr>
  <p:slideViewPr>
    <p:cSldViewPr snapToGrid="0">
      <p:cViewPr varScale="1">
        <p:scale>
          <a:sx n="107" d="100"/>
          <a:sy n="107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10.850000000000012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199168"/>
        <c:axId val="90200704"/>
      </c:lineChart>
      <c:dateAx>
        <c:axId val="9019916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200704"/>
        <c:crosses val="autoZero"/>
        <c:auto val="1"/>
        <c:lblOffset val="100"/>
        <c:baseTimeUnit val="days"/>
      </c:dateAx>
      <c:valAx>
        <c:axId val="9020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19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 - 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ambios entre versiones de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7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11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8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5274" y="5198013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stCxn id="7" idx="1"/>
          </p:cNvCxnSpPr>
          <p:nvPr/>
        </p:nvCxnSpPr>
        <p:spPr>
          <a:xfrm flipH="1">
            <a:off x="4079631" y="3134752"/>
            <a:ext cx="2424331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4085493" y="3151163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7" idx="3"/>
          </p:cNvCxnSpPr>
          <p:nvPr/>
        </p:nvCxnSpPr>
        <p:spPr>
          <a:xfrm>
            <a:off x="8356209" y="3134752"/>
            <a:ext cx="1223889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461846" y="4093698"/>
            <a:ext cx="0" cy="1463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endCxn id="5" idx="1"/>
          </p:cNvCxnSpPr>
          <p:nvPr/>
        </p:nvCxnSpPr>
        <p:spPr>
          <a:xfrm flipV="1">
            <a:off x="2447778" y="5530948"/>
            <a:ext cx="361071" cy="117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486401"/>
            <a:ext cx="3608364" cy="44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132877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Control sobre programas disponibles y notificaciones enviadas (yo dejaría esto y </a:t>
            </a:r>
            <a:r>
              <a:rPr lang="es-ES" sz="2000" b="0" i="0" u="none" strike="noStrike" baseline="0" dirty="0" err="1">
                <a:solidFill>
                  <a:srgbClr val="FF0000"/>
                </a:solidFill>
                <a:latin typeface="Georgia" panose="02040502050405020303" pitchFamily="18" charset="0"/>
              </a:rPr>
              <a:t>sacaria</a:t>
            </a: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 el punto de arriba </a:t>
            </a:r>
            <a:r>
              <a:rPr lang="es-ES" sz="2000" b="0" i="0" u="none" strike="noStrike" baseline="0">
                <a:solidFill>
                  <a:srgbClr val="FF0000"/>
                </a:solidFill>
                <a:latin typeface="Georgia" panose="02040502050405020303" pitchFamily="18" charset="0"/>
              </a:rPr>
              <a:t>de ultima)</a:t>
            </a:r>
            <a:endParaRPr lang="es-AR" sz="20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94598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(Web)</a:t>
            </a:r>
          </a:p>
        </p:txBody>
      </p:sp>
      <p:cxnSp>
        <p:nvCxnSpPr>
          <p:cNvPr id="34" name="33 Conector recto de flecha"/>
          <p:cNvCxnSpPr>
            <a:endCxn id="33" idx="1"/>
          </p:cNvCxnSpPr>
          <p:nvPr/>
        </p:nvCxnSpPr>
        <p:spPr>
          <a:xfrm flipV="1">
            <a:off x="10138116" y="4206241"/>
            <a:ext cx="630703" cy="501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32" idx="1"/>
          </p:cNvCxnSpPr>
          <p:nvPr/>
        </p:nvCxnSpPr>
        <p:spPr>
          <a:xfrm>
            <a:off x="10152184" y="4890867"/>
            <a:ext cx="618980" cy="4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 </a:t>
            </a: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(esto se puede ir si es necesario o mencionarse muy por encima)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Escasez de reuniones por pandemia (esto se puede ir si es necesario o mencionarse muy por encima)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  <a:latin typeface="Georgia" panose="02040502050405020303" pitchFamily="18" charset="0"/>
              </a:rPr>
              <a:t>Cursada exitosa </a:t>
            </a:r>
            <a:endParaRPr lang="es-ES" sz="2000" dirty="0">
              <a:solidFill>
                <a:srgbClr val="FF0000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FG: Para mi los dos hitos tienen que quedarse, sino queda muy corto. Se puede decir rápido esto</a:t>
            </a:r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3549</TotalTime>
  <Words>685</Words>
  <Application>Microsoft Office PowerPoint</Application>
  <PresentationFormat>Panorámica</PresentationFormat>
  <Paragraphs>214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Gestión de Riesgos</vt:lpstr>
      <vt:lpstr>Gestión de Riesgos</vt:lpstr>
      <vt:lpstr>Gestión de Riesgos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364</cp:revision>
  <dcterms:created xsi:type="dcterms:W3CDTF">2018-08-31T15:28:26Z</dcterms:created>
  <dcterms:modified xsi:type="dcterms:W3CDTF">2020-12-03T04:44:56Z</dcterms:modified>
</cp:coreProperties>
</file>