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2"/>
  </p:notesMasterIdLst>
  <p:sldIdLst>
    <p:sldId id="267" r:id="rId2"/>
    <p:sldId id="269" r:id="rId3"/>
    <p:sldId id="268" r:id="rId4"/>
    <p:sldId id="276" r:id="rId5"/>
    <p:sldId id="280" r:id="rId6"/>
    <p:sldId id="281" r:id="rId7"/>
    <p:sldId id="277" r:id="rId8"/>
    <p:sldId id="278" r:id="rId9"/>
    <p:sldId id="27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107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t>30/10/2018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30/10/2018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626597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273104"/>
            <a:ext cx="10018713" cy="3124201"/>
          </a:xfrm>
        </p:spPr>
        <p:txBody>
          <a:bodyPr/>
          <a:lstStyle/>
          <a:p>
            <a:r>
              <a:rPr lang="es-AR" dirty="0"/>
              <a:t>Visualización</a:t>
            </a:r>
          </a:p>
          <a:p>
            <a:r>
              <a:rPr lang="es-AR" dirty="0"/>
              <a:t>Administración</a:t>
            </a:r>
          </a:p>
          <a:p>
            <a:r>
              <a:rPr lang="es-AR" dirty="0"/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64233"/>
            <a:ext cx="5045951" cy="1240040"/>
          </a:xfrm>
        </p:spPr>
        <p:txBody>
          <a:bodyPr/>
          <a:lstStyle/>
          <a:p>
            <a:r>
              <a:rPr lang="es-AR" dirty="0"/>
              <a:t>Temario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Implementación del Caso de Uso Generar Programa PDF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Especificación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Diagramas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Pruebas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Descripción:</a:t>
            </a:r>
          </a:p>
          <a:p>
            <a:pPr lvl="1"/>
            <a:r>
              <a:rPr lang="es-ES" dirty="0"/>
              <a:t>Permitir al Profesor y al Empleado Secretaría Académica generar un programa en formato .PDF a partir de los formularios completados.</a:t>
            </a:r>
            <a:endParaRPr lang="es-AR" dirty="0"/>
          </a:p>
          <a:p>
            <a:r>
              <a:rPr lang="es-AR" dirty="0"/>
              <a:t>Actores:</a:t>
            </a:r>
          </a:p>
          <a:p>
            <a:pPr lvl="1"/>
            <a:r>
              <a:rPr lang="es-AR" dirty="0"/>
              <a:t>Profesor</a:t>
            </a:r>
          </a:p>
          <a:p>
            <a:pPr lvl="1"/>
            <a:r>
              <a:rPr lang="es-AR" dirty="0"/>
              <a:t>Empleado de Secretaría Académica</a:t>
            </a:r>
          </a:p>
        </p:txBody>
      </p:sp>
    </p:spTree>
    <p:extLst>
      <p:ext uri="{BB962C8B-B14F-4D97-AF65-F5344CB8AC3E}">
        <p14:creationId xmlns:p14="http://schemas.microsoft.com/office/powerpoint/2010/main" val="14197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Precondiciones:</a:t>
            </a:r>
          </a:p>
          <a:p>
            <a:pPr lvl="1"/>
            <a:r>
              <a:rPr lang="es-AR" dirty="0"/>
              <a:t>Haber aprobado la revisión por parte de Secretaría Académica y del Departamento correspondiente</a:t>
            </a:r>
          </a:p>
          <a:p>
            <a:r>
              <a:rPr lang="es-AR" dirty="0" err="1"/>
              <a:t>Poscondiciones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El Sistema muestra el programa PDF generado con sus correspondientes opciones (imprimir, descargar, etc.) y queda a la espera de una acción.</a:t>
            </a:r>
          </a:p>
          <a:p>
            <a:pPr lvl="1"/>
            <a:r>
              <a:rPr lang="es-AR" dirty="0"/>
              <a:t>Dichas opciones dependerán del navegador.</a:t>
            </a:r>
          </a:p>
        </p:txBody>
      </p:sp>
    </p:spTree>
    <p:extLst>
      <p:ext uri="{BB962C8B-B14F-4D97-AF65-F5344CB8AC3E}">
        <p14:creationId xmlns:p14="http://schemas.microsoft.com/office/powerpoint/2010/main" val="15252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AR" sz="2800" dirty="0"/>
              <a:t>Flujo de eventos normal:</a:t>
            </a:r>
          </a:p>
          <a:p>
            <a:pPr marL="0" indent="0">
              <a:buNone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profesor o el empleado de Secretaría Académica selecciona la carrera correspondiente.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profesor o el empleado de Secretaría Académica selecciona el plan correspondiente.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profesor o el empleado de Secretaría Académica selecciona la asignatura y presiona el botón “Generar Programa”.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sistema procede a la creación del programa obteniendo los datos necesarios de la BD (datos propiamente dichos y cuestiones de formato).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6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C14192-F435-4C86-BE7F-20BF4B6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CU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="" xmlns:a16="http://schemas.microsoft.com/office/drawing/2014/main" id="{2F6AE0F8-2E65-49F8-A246-A1CA78838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8" y="2438399"/>
            <a:ext cx="8525022" cy="3188678"/>
          </a:xfrm>
        </p:spPr>
      </p:pic>
    </p:spTree>
    <p:extLst>
      <p:ext uri="{BB962C8B-B14F-4D97-AF65-F5344CB8AC3E}">
        <p14:creationId xmlns:p14="http://schemas.microsoft.com/office/powerpoint/2010/main" val="314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C14192-F435-4C86-BE7F-20BF4B6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Secuencia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48" y="2060812"/>
            <a:ext cx="8939283" cy="4694829"/>
          </a:xfrm>
        </p:spPr>
      </p:pic>
    </p:spTree>
    <p:extLst>
      <p:ext uri="{BB962C8B-B14F-4D97-AF65-F5344CB8AC3E}">
        <p14:creationId xmlns:p14="http://schemas.microsoft.com/office/powerpoint/2010/main" val="37620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D970FAA-CA09-4467-999A-4B4569EA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E7BD4FB-ABE8-434E-9EE8-E75250B7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Que los datos sean levantados correctamente de la BD</a:t>
            </a:r>
          </a:p>
          <a:p>
            <a:r>
              <a:rPr lang="es-AR" dirty="0" smtClean="0"/>
              <a:t>Que el texto se ajuste al tamaño de las tablas del PDF</a:t>
            </a:r>
          </a:p>
          <a:p>
            <a:r>
              <a:rPr lang="es-AR" dirty="0" smtClean="0"/>
              <a:t>Si una tabla no terminó, debe continuar en la siguiente página</a:t>
            </a:r>
          </a:p>
          <a:p>
            <a:r>
              <a:rPr lang="es-AR" dirty="0" smtClean="0"/>
              <a:t>El encabezado y el pie de página no debe superponerse con el contenido del Programa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9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979</TotalTime>
  <Words>259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Sistema VASPA</vt:lpstr>
      <vt:lpstr>Introducción – Sistema VASPA</vt:lpstr>
      <vt:lpstr>Temario</vt:lpstr>
      <vt:lpstr>Especificación del CU</vt:lpstr>
      <vt:lpstr>Especificación del CU</vt:lpstr>
      <vt:lpstr>Especificación del CU</vt:lpstr>
      <vt:lpstr>Diagrama de CU</vt:lpstr>
      <vt:lpstr>Diagrama de Secuencia</vt:lpstr>
      <vt:lpstr>Pruebas realizadas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Francisco Estrada</cp:lastModifiedBy>
  <cp:revision>89</cp:revision>
  <dcterms:created xsi:type="dcterms:W3CDTF">2018-08-31T15:28:26Z</dcterms:created>
  <dcterms:modified xsi:type="dcterms:W3CDTF">2018-10-30T22:33:42Z</dcterms:modified>
</cp:coreProperties>
</file>