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32"/>
  </p:notesMasterIdLst>
  <p:sldIdLst>
    <p:sldId id="267" r:id="rId2"/>
    <p:sldId id="269" r:id="rId3"/>
    <p:sldId id="268" r:id="rId4"/>
    <p:sldId id="299" r:id="rId5"/>
    <p:sldId id="300" r:id="rId6"/>
    <p:sldId id="301" r:id="rId7"/>
    <p:sldId id="307" r:id="rId8"/>
    <p:sldId id="302" r:id="rId9"/>
    <p:sldId id="305" r:id="rId10"/>
    <p:sldId id="306" r:id="rId11"/>
    <p:sldId id="303" r:id="rId12"/>
    <p:sldId id="285" r:id="rId13"/>
    <p:sldId id="295" r:id="rId14"/>
    <p:sldId id="297" r:id="rId15"/>
    <p:sldId id="304" r:id="rId16"/>
    <p:sldId id="283" r:id="rId17"/>
    <p:sldId id="289" r:id="rId18"/>
    <p:sldId id="291" r:id="rId19"/>
    <p:sldId id="284" r:id="rId20"/>
    <p:sldId id="292" r:id="rId21"/>
    <p:sldId id="293" r:id="rId22"/>
    <p:sldId id="294" r:id="rId23"/>
    <p:sldId id="282" r:id="rId24"/>
    <p:sldId id="276" r:id="rId25"/>
    <p:sldId id="281" r:id="rId26"/>
    <p:sldId id="278" r:id="rId27"/>
    <p:sldId id="286" r:id="rId28"/>
    <p:sldId id="287" r:id="rId29"/>
    <p:sldId id="288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4291" autoAdjust="0"/>
  </p:normalViewPr>
  <p:slideViewPr>
    <p:cSldViewPr snapToGrid="0">
      <p:cViewPr varScale="1">
        <p:scale>
          <a:sx n="70" d="100"/>
          <a:sy n="70" d="100"/>
        </p:scale>
        <p:origin x="81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t>16/11/2018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16/11/2018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626597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</p:spTree>
    <p:extLst>
      <p:ext uri="{BB962C8B-B14F-4D97-AF65-F5344CB8AC3E}">
        <p14:creationId xmlns:p14="http://schemas.microsoft.com/office/powerpoint/2010/main" val="29679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6198" y="170456"/>
            <a:ext cx="10018713" cy="1752599"/>
          </a:xfrm>
        </p:spPr>
        <p:txBody>
          <a:bodyPr/>
          <a:lstStyle/>
          <a:p>
            <a:r>
              <a:rPr lang="es-AR" dirty="0" smtClean="0"/>
              <a:t>Plan de Pruebas III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89" y="1923055"/>
            <a:ext cx="9799093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852610-FF5E-49E8-97BA-024F404A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D4EB12B-3A15-4BC3-B9B0-474B0876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realizaron modificaciones en el modelo de datos por parte de ambos grupos (Sistema GEF y VASPA):</a:t>
            </a:r>
          </a:p>
          <a:p>
            <a:pPr lvl="1"/>
            <a:r>
              <a:rPr lang="es-AR" dirty="0" smtClean="0"/>
              <a:t>Tabla ASIGNATURA_PROFESOR</a:t>
            </a:r>
          </a:p>
          <a:p>
            <a:pPr lvl="1"/>
            <a:r>
              <a:rPr lang="es-AR" dirty="0" smtClean="0"/>
              <a:t>Tabla ANIO , PROGRAMA_PDF</a:t>
            </a:r>
          </a:p>
          <a:p>
            <a:pPr lvl="1"/>
            <a:r>
              <a:rPr lang="es-AR" dirty="0" smtClean="0"/>
              <a:t>Tablas BIBLIOGRAFIA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99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8DA77BB3-B03A-4841-9B03-9EE22063CC69}"/>
              </a:ext>
            </a:extLst>
          </p:cNvPr>
          <p:cNvSpPr/>
          <p:nvPr/>
        </p:nvSpPr>
        <p:spPr>
          <a:xfrm>
            <a:off x="3117140" y="2397119"/>
            <a:ext cx="637122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CU Cargar datos de Programa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41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Descripción:</a:t>
            </a:r>
          </a:p>
          <a:p>
            <a:pPr lvl="1"/>
            <a:r>
              <a:rPr lang="es-ES" dirty="0"/>
              <a:t>Permitir al Profesor cargar y modificar datos de los formularios de los programas de las asignaturas de las cuales es responsable en la UNPA – UARG. </a:t>
            </a:r>
          </a:p>
          <a:p>
            <a:r>
              <a:rPr lang="es-AR" dirty="0"/>
              <a:t>Actores:</a:t>
            </a:r>
          </a:p>
          <a:p>
            <a:pPr lvl="1"/>
            <a:r>
              <a:rPr lang="es-AR" dirty="0"/>
              <a:t>Profesor</a:t>
            </a:r>
          </a:p>
        </p:txBody>
      </p:sp>
    </p:spTree>
    <p:extLst>
      <p:ext uri="{BB962C8B-B14F-4D97-AF65-F5344CB8AC3E}">
        <p14:creationId xmlns:p14="http://schemas.microsoft.com/office/powerpoint/2010/main" val="12174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709202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800" dirty="0"/>
              <a:t>Flujo de eventos normal: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presenta un listado de las asignaturas de las cuales el Profesor es responsable con los botones “Crear Programa”, “Modificar Programa” y “Generar Programa en PDF”. Esta última opción sólo estará disponible si el Programa se encuentra aprobado por las áreas Secretarías Académica y Departamento.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Si el Profesor presiona el botón “Crear Programa” continúa en el flujo alternativo 1 “Alta de Programa”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Si el Profesor presiona el botón “Modificar Programa” continúa en el flujo alternativo 2 “Modificación de Programa”</a:t>
            </a:r>
            <a:endParaRPr lang="es-AR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45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E75A38-0549-4CB7-BD2E-77E0FE99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 – Alta de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AF0048B-60FB-4C88-AED0-7D8D0759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8289"/>
            <a:ext cx="10018713" cy="365291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Se presenta al Profesor la pantalla de "Alta de Programa" con los campos correspondientes del formulario a completar</a:t>
            </a:r>
          </a:p>
          <a:p>
            <a:r>
              <a:rPr lang="es-ES" dirty="0"/>
              <a:t>Opcionalmente, el profesor podrá presionar el botón “Cargar Datos último Programa” para basarse en el último programa para completar el nuevo</a:t>
            </a:r>
            <a:endParaRPr lang="es-AR" dirty="0"/>
          </a:p>
          <a:p>
            <a:r>
              <a:rPr lang="es-AR" dirty="0"/>
              <a:t>El profesor completa la información solicitada en cada uno de los campos del formulario</a:t>
            </a:r>
          </a:p>
          <a:p>
            <a:r>
              <a:rPr lang="es-AR" dirty="0"/>
              <a:t>El profesor selecciona la opción "Guardar y enviar".</a:t>
            </a:r>
          </a:p>
          <a:p>
            <a:pPr lvl="1"/>
            <a:r>
              <a:rPr lang="es-AR" dirty="0"/>
              <a:t>Opcionalmente, el profesor podría oprimir el botón “Guardar” almacenando los datos del formulario en la Base de Datos para continuar luego</a:t>
            </a:r>
          </a:p>
          <a:p>
            <a:r>
              <a:rPr lang="es-ES" dirty="0"/>
              <a:t>Una vez enviado, e</a:t>
            </a:r>
            <a:r>
              <a:rPr lang="es-AR" dirty="0"/>
              <a:t>l sistema llama al caso de uso “Enviar Notificación” y envía de forma automática una notificación al empleado Secretaría Académica y Director de Departamento con el objetivo de informar sobre la carga del formulario del programa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61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8DA77BB3-B03A-4841-9B03-9EE22063CC69}"/>
              </a:ext>
            </a:extLst>
          </p:cNvPr>
          <p:cNvSpPr/>
          <p:nvPr/>
        </p:nvSpPr>
        <p:spPr>
          <a:xfrm>
            <a:off x="2988355" y="1959238"/>
            <a:ext cx="637122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CU Enviar Notificación a Profesor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1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Descripción:</a:t>
            </a:r>
          </a:p>
          <a:p>
            <a:pPr lvl="1"/>
            <a:r>
              <a:rPr lang="es-ES" dirty="0"/>
              <a:t>Permitir al Empleado de Secretaría Académica enviar notificaciones de aviso al profesor, notificándole los programas de asignaturas pendientes que debe presentar.</a:t>
            </a:r>
            <a:endParaRPr lang="es-AR" dirty="0"/>
          </a:p>
          <a:p>
            <a:r>
              <a:rPr lang="es-AR" dirty="0"/>
              <a:t>Actores:</a:t>
            </a:r>
          </a:p>
          <a:p>
            <a:pPr lvl="1"/>
            <a:r>
              <a:rPr lang="es-AR" dirty="0"/>
              <a:t>Empleado de Secretaría Académica</a:t>
            </a:r>
          </a:p>
        </p:txBody>
      </p:sp>
    </p:spTree>
    <p:extLst>
      <p:ext uri="{BB962C8B-B14F-4D97-AF65-F5344CB8AC3E}">
        <p14:creationId xmlns:p14="http://schemas.microsoft.com/office/powerpoint/2010/main" val="36712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8977"/>
            <a:ext cx="10018713" cy="1752599"/>
          </a:xfrm>
        </p:spPr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01" y="2180821"/>
            <a:ext cx="10018713" cy="4219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/>
              <a:t>Flujo de eventos normal: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presenta al empleado de Secretaría Académica la pantalla Programas pendientes (compuesta por los nombres de las asignaturas cuyo programa no ha sido cargado, el nombre del profesor responsable y botón para enviar notificación).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Secretaría Académica presiona el botón enviar notificación.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envía un correo electrónico al profesor solicitando que presente el/los Programa/s de la/s asignatura/s seleccionada/s.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Se muestra un mensaje de éxito “El mensaje ha sido enviado”.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El empleado SA presiona el botón aceptar.</a:t>
            </a:r>
            <a:endParaRPr lang="es-AR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41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8DA77BB3-B03A-4841-9B03-9EE22063CC69}"/>
              </a:ext>
            </a:extLst>
          </p:cNvPr>
          <p:cNvSpPr/>
          <p:nvPr/>
        </p:nvSpPr>
        <p:spPr>
          <a:xfrm>
            <a:off x="3220171" y="1933479"/>
            <a:ext cx="637122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CU Subir Programa Firmado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8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dirty="0"/>
              <a:t>Visualización</a:t>
            </a:r>
          </a:p>
          <a:p>
            <a:r>
              <a:rPr lang="es-AR" dirty="0"/>
              <a:t>Administración</a:t>
            </a:r>
          </a:p>
          <a:p>
            <a:r>
              <a:rPr lang="es-AR" dirty="0"/>
              <a:t>Seguimiento</a:t>
            </a:r>
          </a:p>
          <a:p>
            <a:r>
              <a:rPr lang="es-AR" dirty="0"/>
              <a:t>Programas de Asignaturas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31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/>
          </a:bodyPr>
          <a:lstStyle/>
          <a:p>
            <a:pPr algn="just"/>
            <a:r>
              <a:rPr lang="es-AR" dirty="0"/>
              <a:t>Descripción:</a:t>
            </a:r>
          </a:p>
          <a:p>
            <a:pPr lvl="1" algn="just"/>
            <a:r>
              <a:rPr lang="es-ES" dirty="0"/>
              <a:t>Permitir al Empleado Secretaría Académica cargar en el sistema el programa escaneado del documento (programa impreso) firmado por todas las autoridades correspondientes (Profesor responsable, Secretaría Académica, departamento).</a:t>
            </a:r>
            <a:endParaRPr lang="es-AR" dirty="0"/>
          </a:p>
          <a:p>
            <a:pPr algn="just"/>
            <a:r>
              <a:rPr lang="es-AR" dirty="0"/>
              <a:t>Actores:</a:t>
            </a:r>
          </a:p>
          <a:p>
            <a:pPr lvl="1" algn="just"/>
            <a:r>
              <a:rPr lang="es-AR" dirty="0"/>
              <a:t>Empleado de Secretaría Académica</a:t>
            </a:r>
          </a:p>
        </p:txBody>
      </p:sp>
    </p:spTree>
    <p:extLst>
      <p:ext uri="{BB962C8B-B14F-4D97-AF65-F5344CB8AC3E}">
        <p14:creationId xmlns:p14="http://schemas.microsoft.com/office/powerpoint/2010/main" val="215432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Precondiciones:</a:t>
            </a:r>
          </a:p>
          <a:p>
            <a:pPr lvl="1"/>
            <a:r>
              <a:rPr lang="es-AR" dirty="0"/>
              <a:t>Haber accedido al sistema.</a:t>
            </a:r>
          </a:p>
          <a:p>
            <a:pPr lvl="1"/>
            <a:r>
              <a:rPr lang="es-ES" dirty="0"/>
              <a:t>Contar con el programa de la asignatura firmado y escaneado.</a:t>
            </a:r>
            <a:endParaRPr lang="es-AR" dirty="0"/>
          </a:p>
          <a:p>
            <a:r>
              <a:rPr lang="es-AR" dirty="0"/>
              <a:t>Poscondiciones:</a:t>
            </a:r>
          </a:p>
          <a:p>
            <a:pPr lvl="1"/>
            <a:r>
              <a:rPr lang="es-ES" dirty="0"/>
              <a:t>Programa de asignatura escaneado subido exitosamente en el sistema.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417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097"/>
            <a:ext cx="10018713" cy="1752599"/>
          </a:xfrm>
        </p:spPr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0773"/>
            <a:ext cx="10018713" cy="4494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sz="2800" dirty="0"/>
              <a:t>Flujo de eventos normal: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sistema despliega la pantalla “Seleccionar Año”, con un listado de los años desde 2011 hasta el año actual en orden creciente.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SA selecciona el año del listado o también puede filtrar ingresando el año en el campo de texto, posteriormente selecciona el año.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sistema despliega la pantalla “Subir Programa” en el cual se tienen tres listas desplegables, una para seleccionar una Carrera, otra para seleccionar un Plan de  Estudios según la Carrera seleccionada y por ultimo una lista para seleccionar la Asignatura, Opcionalmente puede agregar una descripción del programa, Se cuenta con tres botones: uno para poder seleccionar el programa, otro para subir el programa y un último para cancelar la operación.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SA selecciona la Carrera, luego el Plan y por último la Asignatura del programa a subir. Opcionalmente puede agregar una descripción.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de SA presiona el botón “Seleccionar Archivo”. Y procede a seleccionar el programa desde el explorador de archivos.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El empleado SA presiona el botón “Subir Programa</a:t>
            </a:r>
            <a:r>
              <a:rPr lang="es-AR" dirty="0" smtClean="0"/>
              <a:t>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 smtClean="0"/>
              <a:t>El sistema informa al usuario del éxito de la subida del programa.</a:t>
            </a:r>
            <a:endParaRPr lang="es-AR" dirty="0"/>
          </a:p>
          <a:p>
            <a:pPr marL="914400" lvl="1" indent="-457200">
              <a:buFont typeface="+mj-lt"/>
              <a:buAutoNum type="arabicPeriod"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457200" lvl="0" indent="-45720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6960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8DA77BB3-B03A-4841-9B03-9EE22063CC69}"/>
              </a:ext>
            </a:extLst>
          </p:cNvPr>
          <p:cNvSpPr/>
          <p:nvPr/>
        </p:nvSpPr>
        <p:spPr>
          <a:xfrm>
            <a:off x="3567904" y="2384240"/>
            <a:ext cx="637122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Aplicación Móvil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6DF19B22-3CD6-4DB6-BBFA-22361F7CC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03" y="5557263"/>
            <a:ext cx="3741454" cy="11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Descripción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Permitir a un usuario que tenga la aplicación descargada acceder a los diferentes programas de las asignaturas de la UNPA – UARG.</a:t>
            </a:r>
            <a:endParaRPr lang="es-AR" dirty="0"/>
          </a:p>
          <a:p>
            <a:pPr lvl="1"/>
            <a:endParaRPr lang="es-AR" dirty="0"/>
          </a:p>
          <a:p>
            <a:r>
              <a:rPr lang="es-AR" dirty="0"/>
              <a:t>Actores:</a:t>
            </a:r>
          </a:p>
          <a:p>
            <a:pPr lvl="1"/>
            <a:r>
              <a:rPr lang="es-AR" dirty="0"/>
              <a:t>Invitado</a:t>
            </a:r>
          </a:p>
        </p:txBody>
      </p:sp>
    </p:spTree>
    <p:extLst>
      <p:ext uri="{BB962C8B-B14F-4D97-AF65-F5344CB8AC3E}">
        <p14:creationId xmlns:p14="http://schemas.microsoft.com/office/powerpoint/2010/main" val="357123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A2E244-C463-4862-A074-E9B9193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Especificación del CU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2FF4A4-8054-4936-8368-BC1AB8F2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74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dirty="0"/>
              <a:t>Flujo de eventos normal</a:t>
            </a:r>
            <a:r>
              <a:rPr lang="es-AR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 presenta la pantalla inicial que tiene el logo de VASPA. 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Al tocar el logo, se presenta un listado de los años que tienen programas disponibles. Estos años pueden filtrarse según lo que se escriba en un campo de búsqueda.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Al seleccionar un año, se presenta una pantalla con un listado de asignaturas. Estas asignaturas </a:t>
            </a:r>
            <a:r>
              <a:rPr lang="es-AR" dirty="0"/>
              <a:t>pueden filtrarse según lo que se escriba en un campo de búsqueda</a:t>
            </a:r>
            <a:r>
              <a:rPr lang="es-A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El usuario presiona el botón descargar y visualizar PDF y se muestra el programa solicitado.</a:t>
            </a:r>
            <a:endParaRPr lang="es-AR" dirty="0"/>
          </a:p>
          <a:p>
            <a:pPr marL="0" indent="0">
              <a:buNone/>
            </a:pPr>
            <a:endParaRPr lang="es-AR" sz="1400" dirty="0"/>
          </a:p>
          <a:p>
            <a:pPr marL="457200" lvl="0" indent="-457200">
              <a:buFont typeface="+mj-lt"/>
              <a:buAutoNum type="arabicPeriod"/>
            </a:pP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50278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5D7EFC21-C300-4A92-9FB4-D560E6A5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84" y="1294574"/>
            <a:ext cx="6591300" cy="52959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="" xmlns:a16="http://schemas.microsoft.com/office/drawing/2014/main" id="{BFEBAA3E-A3CF-4BD6-B8DC-68CA2344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77" y="124658"/>
            <a:ext cx="10018713" cy="967408"/>
          </a:xfrm>
        </p:spPr>
        <p:txBody>
          <a:bodyPr/>
          <a:lstStyle/>
          <a:p>
            <a:r>
              <a:rPr lang="es-AR" dirty="0" err="1"/>
              <a:t>listadoAsignaturas.php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067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388002E-E93F-4B3F-B667-B98AD405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41" y="0"/>
            <a:ext cx="10018713" cy="1752599"/>
          </a:xfrm>
        </p:spPr>
        <p:txBody>
          <a:bodyPr/>
          <a:lstStyle/>
          <a:p>
            <a:r>
              <a:rPr lang="es-AR" dirty="0" err="1"/>
              <a:t>service.ts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15500D8-5FF3-4CD4-B64F-79E1B25B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1" y="1562099"/>
            <a:ext cx="7336527" cy="45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2B3219-A85C-4ADB-85D0-F78D444F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seleccionarPrograma.ts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6E094CF0-18E6-4C06-9A88-7A4DE63B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609" y="2080592"/>
            <a:ext cx="9488693" cy="44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18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BF62C7-E99A-4121-916E-B511E99B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seleccionarPrograma.html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F96A686B-E94D-4209-A4FC-A50CA5DD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339" y="2226365"/>
            <a:ext cx="9170504" cy="41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4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77485"/>
            <a:ext cx="5045951" cy="1240040"/>
          </a:xfrm>
        </p:spPr>
        <p:txBody>
          <a:bodyPr/>
          <a:lstStyle/>
          <a:p>
            <a:r>
              <a:rPr lang="es-AR" dirty="0"/>
              <a:t>Temario 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Plan de Iteración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Plan de Pruebas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Gestión de Riesgos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Modelo de Datos</a:t>
            </a:r>
          </a:p>
        </p:txBody>
      </p:sp>
    </p:spTree>
    <p:extLst>
      <p:ext uri="{BB962C8B-B14F-4D97-AF65-F5344CB8AC3E}">
        <p14:creationId xmlns:p14="http://schemas.microsoft.com/office/powerpoint/2010/main" val="503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4420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477485"/>
            <a:ext cx="5045951" cy="1240040"/>
          </a:xfrm>
        </p:spPr>
        <p:txBody>
          <a:bodyPr/>
          <a:lstStyle/>
          <a:p>
            <a:r>
              <a:rPr lang="es-AR" dirty="0"/>
              <a:t>Temario II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1340" y="1953773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 smtClean="0"/>
              <a:t>Especificación e </a:t>
            </a:r>
            <a:r>
              <a:rPr lang="es-AR" sz="2400" dirty="0"/>
              <a:t>Implementación de CU: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Cargar Datos de Programa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Enviar Notificación a Profesor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dirty="0"/>
              <a:t>Subir Programa firmado </a:t>
            </a:r>
          </a:p>
          <a:p>
            <a:pPr lvl="1" algn="l"/>
            <a:endParaRPr lang="es-AR" dirty="0"/>
          </a:p>
          <a:p>
            <a:pPr lvl="1" algn="l"/>
            <a:endParaRPr lang="es-A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Implementación de app móvil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D3E3C482-901A-431D-8EBF-659D13983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17" y="5015387"/>
            <a:ext cx="1726720" cy="1079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7FE4061-0AB6-4263-BAF9-1E3F442EB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71" y="5343927"/>
            <a:ext cx="1726720" cy="603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899" y="3356101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46" y="3244972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00" y="4145926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="" xmlns:a16="http://schemas.microsoft.com/office/drawing/2014/main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49" y="3998873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="" xmlns:a16="http://schemas.microsoft.com/office/drawing/2014/main" id="{6FBCDE22-F651-45B0-99A1-055E6ABDF7ED}"/>
              </a:ext>
            </a:extLst>
          </p:cNvPr>
          <p:cNvGrpSpPr/>
          <p:nvPr/>
        </p:nvGrpSpPr>
        <p:grpSpPr>
          <a:xfrm>
            <a:off x="8382807" y="2494826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="" xmlns:a16="http://schemas.microsoft.com/office/drawing/2014/main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="" xmlns:a16="http://schemas.microsoft.com/office/drawing/2014/main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="" xmlns:a16="http://schemas.microsoft.com/office/drawing/2014/main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="" xmlns:a16="http://schemas.microsoft.com/office/drawing/2014/main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9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F72E206F-34F1-41D7-82F0-916A31CF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62" y="1249973"/>
            <a:ext cx="10242938" cy="516489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188E8D19-FEBE-4870-8D07-22F94C19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41481"/>
            <a:ext cx="10018713" cy="1752599"/>
          </a:xfrm>
        </p:spPr>
        <p:txBody>
          <a:bodyPr/>
          <a:lstStyle/>
          <a:p>
            <a:r>
              <a:rPr lang="es-AR" dirty="0"/>
              <a:t>Plan de Iteración I</a:t>
            </a:r>
          </a:p>
        </p:txBody>
      </p:sp>
    </p:spTree>
    <p:extLst>
      <p:ext uri="{BB962C8B-B14F-4D97-AF65-F5344CB8AC3E}">
        <p14:creationId xmlns:p14="http://schemas.microsoft.com/office/powerpoint/2010/main" val="204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986EA5-B1AF-4E50-ACCA-40ED8C2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Iteración II -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E1AA3E1-1B8D-4F18-AC83-723296ED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Martes 6/11 a domingo 11/11 se respetó el plan</a:t>
            </a:r>
          </a:p>
          <a:p>
            <a:r>
              <a:rPr lang="es-AR" dirty="0"/>
              <a:t>Lunes 12/11 – Cambio de tareas por problemas técnicos y preferencias</a:t>
            </a:r>
          </a:p>
          <a:p>
            <a:pPr lvl="1"/>
            <a:r>
              <a:rPr lang="es-AR" dirty="0"/>
              <a:t>Nicolás Sartini (Documentador, Analista) </a:t>
            </a:r>
            <a:r>
              <a:rPr lang="es-AR" dirty="0">
                <a:sym typeface="Wingdings" panose="05000000000000000000" pitchFamily="2" charset="2"/>
              </a:rPr>
              <a:t> Documentación (Plan de Pruebas)</a:t>
            </a:r>
          </a:p>
          <a:p>
            <a:pPr lvl="1"/>
            <a:r>
              <a:rPr lang="es-AR" dirty="0">
                <a:sym typeface="Wingdings" panose="05000000000000000000" pitchFamily="2" charset="2"/>
              </a:rPr>
              <a:t>Fabricio González (Ingeniero de Pruebas y Líder)   Implementación (app móvil)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75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241481"/>
            <a:ext cx="10018713" cy="1752599"/>
          </a:xfrm>
        </p:spPr>
        <p:txBody>
          <a:bodyPr/>
          <a:lstStyle/>
          <a:p>
            <a:r>
              <a:rPr lang="es-AR" dirty="0"/>
              <a:t>Gestión de Riesgos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2697583" y="1176802"/>
          <a:ext cx="9176738" cy="558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Hoja de cálculo" r:id="rId3" imgW="7543941" imgH="4590919" progId="Excel.Sheet.12">
                  <p:embed/>
                </p:oleObj>
              </mc:Choice>
              <mc:Fallback>
                <p:oleObj name="Hoja de cálculo" r:id="rId3" imgW="7543941" imgH="45909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7583" y="1176802"/>
                        <a:ext cx="9176738" cy="5584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6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2F69C2-DAEC-4219-B99A-E555966B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 de </a:t>
            </a:r>
            <a:r>
              <a:rPr lang="es-AR" dirty="0" smtClean="0"/>
              <a:t>Pruebas I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7373847-AAD4-45C7-8BF7-DF171E72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Planificar </a:t>
            </a:r>
            <a:r>
              <a:rPr lang="es-ES" dirty="0"/>
              <a:t>de manera general las pruebas a ser realizadas en el Sistema </a:t>
            </a:r>
            <a:r>
              <a:rPr lang="es-ES" dirty="0" smtClean="0"/>
              <a:t>VASPA</a:t>
            </a:r>
          </a:p>
          <a:p>
            <a:r>
              <a:rPr lang="es-ES" dirty="0"/>
              <a:t>P</a:t>
            </a:r>
            <a:r>
              <a:rPr lang="es-ES" dirty="0" smtClean="0"/>
              <a:t>robar </a:t>
            </a:r>
            <a:r>
              <a:rPr lang="es-ES" dirty="0"/>
              <a:t>que los elementos de software funcionen como </a:t>
            </a:r>
            <a:r>
              <a:rPr lang="es-ES" dirty="0" smtClean="0"/>
              <a:t>corresponda</a:t>
            </a:r>
            <a:endParaRPr lang="es-ES" dirty="0"/>
          </a:p>
          <a:p>
            <a:r>
              <a:rPr lang="es-ES" dirty="0" smtClean="0"/>
              <a:t>Orden de las tablas al realizar </a:t>
            </a:r>
            <a:r>
              <a:rPr lang="es-ES" smtClean="0"/>
              <a:t>sus operaciones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46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016" y="0"/>
            <a:ext cx="10018713" cy="1752599"/>
          </a:xfrm>
        </p:spPr>
        <p:txBody>
          <a:bodyPr/>
          <a:lstStyle/>
          <a:p>
            <a:r>
              <a:rPr lang="es-AR" dirty="0" smtClean="0"/>
              <a:t>Plan de Pruebas II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540" y="1562099"/>
            <a:ext cx="8584442" cy="50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1299</TotalTime>
  <Words>1046</Words>
  <Application>Microsoft Office PowerPoint</Application>
  <PresentationFormat>Panorámica</PresentationFormat>
  <Paragraphs>115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Parallax</vt:lpstr>
      <vt:lpstr>Hoja de cálculo</vt:lpstr>
      <vt:lpstr>Sistema VASPA</vt:lpstr>
      <vt:lpstr>Introducción – Sistema VASPA</vt:lpstr>
      <vt:lpstr>Temario I</vt:lpstr>
      <vt:lpstr>Temario II</vt:lpstr>
      <vt:lpstr>Plan de Iteración I</vt:lpstr>
      <vt:lpstr>Plan de Iteración II - Conclusiones</vt:lpstr>
      <vt:lpstr>Gestión de Riesgos</vt:lpstr>
      <vt:lpstr>Plan de Pruebas I</vt:lpstr>
      <vt:lpstr>Plan de Pruebas II</vt:lpstr>
      <vt:lpstr>Plan de Pruebas III</vt:lpstr>
      <vt:lpstr>Modelo de Datos</vt:lpstr>
      <vt:lpstr>Presentación de PowerPoint</vt:lpstr>
      <vt:lpstr>Especificación del CU</vt:lpstr>
      <vt:lpstr>Especificación del CU</vt:lpstr>
      <vt:lpstr>Especificación del CU – Alta de Programa</vt:lpstr>
      <vt:lpstr>Presentación de PowerPoint</vt:lpstr>
      <vt:lpstr>Especificación del CU</vt:lpstr>
      <vt:lpstr>Especificación del CU</vt:lpstr>
      <vt:lpstr>Presentación de PowerPoint</vt:lpstr>
      <vt:lpstr>Especificación del CU</vt:lpstr>
      <vt:lpstr>Especificación del CU</vt:lpstr>
      <vt:lpstr>Especificación del CU</vt:lpstr>
      <vt:lpstr>Presentación de PowerPoint</vt:lpstr>
      <vt:lpstr>Especificación del CU</vt:lpstr>
      <vt:lpstr>Especificación del CU</vt:lpstr>
      <vt:lpstr>listadoAsignaturas.php</vt:lpstr>
      <vt:lpstr>service.ts</vt:lpstr>
      <vt:lpstr>seleccionarPrograma.ts</vt:lpstr>
      <vt:lpstr>seleccionarPrograma.html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Francisco Estrada</cp:lastModifiedBy>
  <cp:revision>113</cp:revision>
  <dcterms:created xsi:type="dcterms:W3CDTF">2018-08-31T15:28:26Z</dcterms:created>
  <dcterms:modified xsi:type="dcterms:W3CDTF">2018-11-16T20:22:25Z</dcterms:modified>
</cp:coreProperties>
</file>