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926125" cx="331247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835">
          <p15:clr>
            <a:srgbClr val="A4A3A4"/>
          </p15:clr>
        </p15:guide>
        <p15:guide id="2" pos="10433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Yph3sMkeWB6H4Z4SH6SWrbLZG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835" orient="horz"/>
        <p:guide pos="104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84358" y="13645579"/>
            <a:ext cx="28156059" cy="9415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968716" y="24891471"/>
            <a:ext cx="23187343" cy="11225565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lvl="0" algn="ctr"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SzPts val="15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700"/>
              </a:spcBef>
              <a:spcAft>
                <a:spcPts val="0"/>
              </a:spcAft>
              <a:buClr>
                <a:srgbClr val="888888"/>
              </a:buClr>
              <a:buSzPts val="13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SzPts val="1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067782" y="9837889"/>
            <a:ext cx="28989212" cy="29812298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-19530537" y="117795321"/>
            <a:ext cx="240058310" cy="27000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73806861" y="91071221"/>
            <a:ext cx="240058310" cy="80448345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6239" y="10249432"/>
            <a:ext cx="29812298" cy="289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616629" y="28226612"/>
            <a:ext cx="28156059" cy="8724216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300"/>
              <a:buFont typeface="Calibri"/>
              <a:buNone/>
              <a:defRPr b="1" sz="19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616629" y="18617775"/>
            <a:ext cx="28156059" cy="9608837"/>
          </a:xfrm>
          <a:prstGeom prst="rect">
            <a:avLst/>
          </a:prstGeom>
          <a:noFill/>
          <a:ln>
            <a:noFill/>
          </a:ln>
        </p:spPr>
        <p:txBody>
          <a:bodyPr anchorCtr="0" anchor="b" bIns="220050" lIns="440100" spcFirstLastPara="1" rIns="440100" wrap="square" tIns="220050">
            <a:normAutofit/>
          </a:bodyPr>
          <a:lstStyle>
            <a:lvl1pPr indent="-228600" lvl="0" marL="457200" algn="l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 sz="8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5998118" y="65645154"/>
            <a:ext cx="53724244" cy="185679394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1085850" lvl="0" marL="45720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Char char="•"/>
              <a:defRPr sz="13500"/>
            </a:lvl1pPr>
            <a:lvl2pPr indent="-965200" lvl="1" marL="9144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Char char="–"/>
              <a:defRPr sz="116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0274446" y="65645154"/>
            <a:ext cx="53724244" cy="185679394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1085850" lvl="0" marL="45720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Char char="•"/>
              <a:defRPr sz="13500"/>
            </a:lvl1pPr>
            <a:lvl2pPr indent="-965200" lvl="1" marL="9144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Char char="–"/>
              <a:defRPr sz="11600"/>
            </a:lvl2pPr>
            <a:lvl3pPr indent="-838200" lvl="2" marL="1371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656239" y="9832541"/>
            <a:ext cx="14635862" cy="4097735"/>
          </a:xfrm>
          <a:prstGeom prst="rect">
            <a:avLst/>
          </a:prstGeom>
          <a:noFill/>
          <a:ln>
            <a:noFill/>
          </a:ln>
        </p:spPr>
        <p:txBody>
          <a:bodyPr anchorCtr="0" anchor="b" bIns="220050" lIns="440100" spcFirstLastPara="1" rIns="440100" wrap="square" tIns="220050">
            <a:normAutofit/>
          </a:bodyPr>
          <a:lstStyle>
            <a:lvl1pPr indent="-228600" lvl="0" marL="4572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None/>
              <a:defRPr b="1" sz="116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656239" y="13930276"/>
            <a:ext cx="14635862" cy="25308366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965200" lvl="0" marL="4572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Char char="•"/>
              <a:defRPr sz="116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826931" y="9832541"/>
            <a:ext cx="14641611" cy="4097735"/>
          </a:xfrm>
          <a:prstGeom prst="rect">
            <a:avLst/>
          </a:prstGeom>
          <a:noFill/>
          <a:ln>
            <a:noFill/>
          </a:ln>
        </p:spPr>
        <p:txBody>
          <a:bodyPr anchorCtr="0" anchor="b" bIns="220050" lIns="440100" spcFirstLastPara="1" rIns="440100" wrap="square" tIns="220050">
            <a:normAutofit/>
          </a:bodyPr>
          <a:lstStyle>
            <a:lvl1pPr indent="-228600" lvl="0" marL="4572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None/>
              <a:defRPr b="1" sz="11600"/>
            </a:lvl1pPr>
            <a:lvl2pPr indent="-2286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826931" y="13930276"/>
            <a:ext cx="14641611" cy="25308366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965200" lvl="0" marL="4572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Char char="•"/>
              <a:defRPr sz="11600"/>
            </a:lvl1pPr>
            <a:lvl2pPr indent="-838200" lvl="1" marL="914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656244" y="1748910"/>
            <a:ext cx="10897823" cy="7443038"/>
          </a:xfrm>
          <a:prstGeom prst="rect">
            <a:avLst/>
          </a:prstGeom>
          <a:noFill/>
          <a:ln>
            <a:noFill/>
          </a:ln>
        </p:spPr>
        <p:txBody>
          <a:bodyPr anchorCtr="0" anchor="b" bIns="220050" lIns="440100" spcFirstLastPara="1" rIns="440100" wrap="square" tIns="220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2950867" y="1748920"/>
            <a:ext cx="18517669" cy="37489731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1206500" lvl="0" marL="45720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indent="-1085850" lvl="1" marL="91440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Char char="–"/>
              <a:defRPr sz="13500"/>
            </a:lvl2pPr>
            <a:lvl3pPr indent="-965200" lvl="2" marL="137160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Char char="•"/>
              <a:defRPr sz="11600"/>
            </a:lvl3pPr>
            <a:lvl4pPr indent="-838200" lvl="3" marL="1828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4pPr>
            <a:lvl5pPr indent="-838200" lvl="4" marL="22860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»"/>
              <a:defRPr sz="9600"/>
            </a:lvl5pPr>
            <a:lvl6pPr indent="-838200" lvl="5" marL="27432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656244" y="9191958"/>
            <a:ext cx="10897823" cy="30046693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492688" y="30748288"/>
            <a:ext cx="19874865" cy="3630009"/>
          </a:xfrm>
          <a:prstGeom prst="rect">
            <a:avLst/>
          </a:prstGeom>
          <a:noFill/>
          <a:ln>
            <a:noFill/>
          </a:ln>
        </p:spPr>
        <p:txBody>
          <a:bodyPr anchorCtr="0" anchor="b" bIns="220050" lIns="440100" spcFirstLastPara="1" rIns="440100" wrap="square" tIns="220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6492688" y="3924881"/>
            <a:ext cx="19874865" cy="263556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492688" y="34378297"/>
            <a:ext cx="19874865" cy="5155216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C9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56239" y="1759082"/>
            <a:ext cx="29812298" cy="7321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00"/>
              <a:buFont typeface="Calibri"/>
              <a:buNone/>
              <a:defRPr b="0" i="0" sz="2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56239" y="10249432"/>
            <a:ext cx="29812298" cy="289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220050" lIns="440100" spcFirstLastPara="1" rIns="440100" wrap="square" tIns="220050">
            <a:normAutofit/>
          </a:bodyPr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85850" lvl="1" marL="914400" marR="0" rtl="0" algn="l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Arial"/>
              <a:buChar char="–"/>
              <a:defRPr b="0" i="0" sz="1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65200" lvl="2" marL="1371600" marR="0" rtl="0" algn="l">
              <a:spcBef>
                <a:spcPts val="2320"/>
              </a:spcBef>
              <a:spcAft>
                <a:spcPts val="0"/>
              </a:spcAft>
              <a:buClr>
                <a:schemeClr val="dk1"/>
              </a:buClr>
              <a:buSzPts val="11600"/>
              <a:buFont typeface="Arial"/>
              <a:buChar char="•"/>
              <a:defRPr b="0" i="0" sz="1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56239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317632" y="40713020"/>
            <a:ext cx="10489512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739422" y="40713020"/>
            <a:ext cx="7729114" cy="2338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0050" lIns="440100" spcFirstLastPara="1" rIns="440100" wrap="square" tIns="2200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gif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2589039" y="-19998333"/>
            <a:ext cx="33124775" cy="5430487"/>
          </a:xfrm>
          <a:prstGeom prst="rect">
            <a:avLst/>
          </a:prstGeom>
          <a:noFill/>
          <a:ln>
            <a:noFill/>
          </a:ln>
        </p:spPr>
        <p:txBody>
          <a:bodyPr anchorCtr="0" anchor="t" bIns="220100" lIns="440200" spcFirstLastPara="1" rIns="440200" wrap="square" tIns="2201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UNIVERSITÉ MOULOUD MAMMERI DE TIZI-OUZOU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ⵜⴰⵙⴷⴰⵡⵉⵜ  ⵍⵎⵓⵍⵓⴷ  ⴰⵜ  ⵎⵄⴰⵎⴻⵔ  ⴻⵔ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جامعة مولود معمري تيزي وزو 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Faculté de Génie Électrique et Informatique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63053" y="12235431"/>
            <a:ext cx="31223084" cy="4740250"/>
          </a:xfrm>
          <a:prstGeom prst="roundRect">
            <a:avLst>
              <a:gd fmla="val 768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 – Abstract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32433" y="6662444"/>
            <a:ext cx="30191678" cy="10156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Authors’ 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Last Name (Given Name Family Name)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ffiliation, and Location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032433" y="17354550"/>
            <a:ext cx="14943582" cy="18884554"/>
          </a:xfrm>
          <a:prstGeom prst="roundRect">
            <a:avLst>
              <a:gd fmla="val 768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 – Methodology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</a:t>
            </a:r>
            <a:endParaRPr b="0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63053" y="9563011"/>
            <a:ext cx="31223084" cy="2246724"/>
          </a:xfrm>
          <a:prstGeom prst="roundRect">
            <a:avLst>
              <a:gd fmla="val 768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Title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6869261" y="36617973"/>
            <a:ext cx="14995986" cy="6707377"/>
          </a:xfrm>
          <a:prstGeom prst="roundRect">
            <a:avLst>
              <a:gd fmla="val 13588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5 - References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6921665" y="17354550"/>
            <a:ext cx="14943582" cy="18821212"/>
          </a:xfrm>
          <a:prstGeom prst="roundRect">
            <a:avLst>
              <a:gd fmla="val 768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 – Results &amp; Discussion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</a:t>
            </a:r>
            <a:endParaRPr b="0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09749" y="36617973"/>
            <a:ext cx="14995986" cy="6707377"/>
          </a:xfrm>
          <a:prstGeom prst="roundRect">
            <a:avLst>
              <a:gd fmla="val 13588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5200" lIns="130425" spcFirstLastPara="1" rIns="130425" wrap="square" tIns="652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4 - 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-548" y="-11540"/>
            <a:ext cx="33124775" cy="6151257"/>
            <a:chOff x="13953" y="-81797"/>
            <a:chExt cx="33124775" cy="6151257"/>
          </a:xfrm>
        </p:grpSpPr>
        <p:sp>
          <p:nvSpPr>
            <p:cNvPr id="93" name="Google Shape;93;p1"/>
            <p:cNvSpPr/>
            <p:nvPr/>
          </p:nvSpPr>
          <p:spPr>
            <a:xfrm>
              <a:off x="13953" y="-81797"/>
              <a:ext cx="33124775" cy="6151257"/>
            </a:xfrm>
            <a:prstGeom prst="roundRect">
              <a:avLst>
                <a:gd fmla="val 9294" name="adj"/>
              </a:avLst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International Conference On Artificial Intelligence,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Embedded Systems and Renewable Energy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15 - 17 </a:t>
              </a:r>
              <a:r>
                <a:rPr b="1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December 2025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Tizi-Ouzou, Algeria</a:t>
              </a:r>
              <a:endParaRPr/>
            </a:p>
          </p:txBody>
        </p:sp>
        <p:pic>
          <p:nvPicPr>
            <p:cNvPr descr="C:\Users\hp\OneDrive\Bureau\cropped-UMMTO-1.png"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553" y="600775"/>
              <a:ext cx="3944456" cy="3514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ESRE logo" id="95" name="Google Shape;9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16977" y="174746"/>
              <a:ext cx="3944456" cy="3944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EE Algeria Section" id="96" name="Google Shape;9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677954" y="4322853"/>
              <a:ext cx="3596678" cy="10156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EEE" id="97" name="Google Shape;9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2433" y="4352031"/>
              <a:ext cx="2733675" cy="80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2014-03-10T17:22:20Z</dcterms:created>
  <dc:creator>Utilisateur</dc:creator>
</cp:coreProperties>
</file>