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2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8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60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40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45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10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0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19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8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B1AF-4D53-4160-89FA-ECD7FB388A38}" type="datetimeFigureOut">
              <a:rPr lang="nl-NL" smtClean="0"/>
              <a:t>11-11-2011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564B-140C-417E-B6A6-36ABB5B8F0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1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TEI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ePub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4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fgeronde rechthoek 52"/>
          <p:cNvSpPr/>
          <p:nvPr/>
        </p:nvSpPr>
        <p:spPr>
          <a:xfrm>
            <a:off x="755576" y="5108892"/>
            <a:ext cx="1131050" cy="127243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Styling</a:t>
            </a:r>
            <a:endParaRPr lang="nl-NL" dirty="0"/>
          </a:p>
        </p:txBody>
      </p:sp>
      <p:sp>
        <p:nvSpPr>
          <p:cNvPr id="50" name="Afgeronde rechthoek 49"/>
          <p:cNvSpPr/>
          <p:nvPr/>
        </p:nvSpPr>
        <p:spPr>
          <a:xfrm>
            <a:off x="755576" y="812120"/>
            <a:ext cx="1131050" cy="127243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Input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4737094" y="805176"/>
            <a:ext cx="1131050" cy="127909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/>
              <a:t>Raw</a:t>
            </a:r>
            <a:endParaRPr lang="nl-NL" dirty="0" smtClean="0"/>
          </a:p>
          <a:p>
            <a:r>
              <a:rPr lang="nl-NL" dirty="0" smtClean="0"/>
              <a:t>E-Book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7338155" y="5108892"/>
            <a:ext cx="1131050" cy="127243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Output</a:t>
            </a:r>
            <a:endParaRPr lang="nl-NL" dirty="0"/>
          </a:p>
        </p:txBody>
      </p:sp>
      <p:cxnSp>
        <p:nvCxnSpPr>
          <p:cNvPr id="20" name="Rechte verbindingslijn met pijl 19"/>
          <p:cNvCxnSpPr>
            <a:stCxn id="7" idx="2"/>
            <a:endCxn id="99" idx="0"/>
          </p:cNvCxnSpPr>
          <p:nvPr/>
        </p:nvCxnSpPr>
        <p:spPr>
          <a:xfrm>
            <a:off x="5302619" y="2084272"/>
            <a:ext cx="0" cy="4631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47"/>
          <p:cNvCxnSpPr>
            <a:stCxn id="53" idx="3"/>
            <a:endCxn id="100" idx="1"/>
          </p:cNvCxnSpPr>
          <p:nvPr/>
        </p:nvCxnSpPr>
        <p:spPr>
          <a:xfrm>
            <a:off x="1886626" y="5745110"/>
            <a:ext cx="28610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met pijl 47"/>
          <p:cNvCxnSpPr>
            <a:stCxn id="50" idx="3"/>
            <a:endCxn id="97" idx="1"/>
          </p:cNvCxnSpPr>
          <p:nvPr/>
        </p:nvCxnSpPr>
        <p:spPr>
          <a:xfrm flipV="1">
            <a:off x="1886626" y="1444724"/>
            <a:ext cx="1266292" cy="36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hoek 96"/>
          <p:cNvSpPr/>
          <p:nvPr/>
        </p:nvSpPr>
        <p:spPr>
          <a:xfrm>
            <a:off x="3152918" y="1100097"/>
            <a:ext cx="1109970" cy="68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Input-adapter</a:t>
            </a:r>
            <a:endParaRPr lang="nl-NL" dirty="0"/>
          </a:p>
        </p:txBody>
      </p:sp>
      <p:cxnSp>
        <p:nvCxnSpPr>
          <p:cNvPr id="98" name="Rechte verbindingslijn met pijl 47"/>
          <p:cNvCxnSpPr>
            <a:stCxn id="97" idx="3"/>
            <a:endCxn id="7" idx="1"/>
          </p:cNvCxnSpPr>
          <p:nvPr/>
        </p:nvCxnSpPr>
        <p:spPr>
          <a:xfrm>
            <a:off x="4262888" y="1444724"/>
            <a:ext cx="47420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hoek 98"/>
          <p:cNvSpPr/>
          <p:nvPr/>
        </p:nvSpPr>
        <p:spPr>
          <a:xfrm>
            <a:off x="4747634" y="2547430"/>
            <a:ext cx="1109970" cy="68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Enrich</a:t>
            </a:r>
            <a:endParaRPr lang="nl-NL" dirty="0" smtClean="0"/>
          </a:p>
          <a:p>
            <a:pPr algn="ctr"/>
            <a:r>
              <a:rPr lang="nl-NL" dirty="0" smtClean="0"/>
              <a:t>E-Book</a:t>
            </a:r>
          </a:p>
        </p:txBody>
      </p:sp>
      <p:sp>
        <p:nvSpPr>
          <p:cNvPr id="100" name="Rechthoek 99"/>
          <p:cNvSpPr/>
          <p:nvPr/>
        </p:nvSpPr>
        <p:spPr>
          <a:xfrm>
            <a:off x="4747634" y="5400483"/>
            <a:ext cx="1109970" cy="689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Output-adapter</a:t>
            </a:r>
            <a:endParaRPr lang="nl-NL" dirty="0"/>
          </a:p>
        </p:txBody>
      </p:sp>
      <p:sp>
        <p:nvSpPr>
          <p:cNvPr id="101" name="Afgeronde rechthoek 100"/>
          <p:cNvSpPr/>
          <p:nvPr/>
        </p:nvSpPr>
        <p:spPr>
          <a:xfrm>
            <a:off x="4737094" y="3668732"/>
            <a:ext cx="1131050" cy="127909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/>
              <a:t>Enriched</a:t>
            </a:r>
            <a:endParaRPr lang="nl-NL" dirty="0" smtClean="0"/>
          </a:p>
          <a:p>
            <a:r>
              <a:rPr lang="nl-NL" dirty="0" smtClean="0"/>
              <a:t>E-Book</a:t>
            </a:r>
            <a:endParaRPr lang="nl-NL" dirty="0"/>
          </a:p>
        </p:txBody>
      </p:sp>
      <p:cxnSp>
        <p:nvCxnSpPr>
          <p:cNvPr id="103" name="Rechte verbindingslijn met pijl 102"/>
          <p:cNvCxnSpPr>
            <a:stCxn id="99" idx="2"/>
            <a:endCxn id="101" idx="0"/>
          </p:cNvCxnSpPr>
          <p:nvPr/>
        </p:nvCxnSpPr>
        <p:spPr>
          <a:xfrm>
            <a:off x="5302619" y="3236684"/>
            <a:ext cx="0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/>
          <p:cNvCxnSpPr>
            <a:stCxn id="101" idx="2"/>
            <a:endCxn id="100" idx="0"/>
          </p:cNvCxnSpPr>
          <p:nvPr/>
        </p:nvCxnSpPr>
        <p:spPr>
          <a:xfrm>
            <a:off x="5302619" y="4947828"/>
            <a:ext cx="0" cy="4526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met pijl 47"/>
          <p:cNvCxnSpPr>
            <a:stCxn id="100" idx="3"/>
            <a:endCxn id="12" idx="1"/>
          </p:cNvCxnSpPr>
          <p:nvPr/>
        </p:nvCxnSpPr>
        <p:spPr>
          <a:xfrm>
            <a:off x="5857604" y="5745110"/>
            <a:ext cx="148055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fgeronde rechthoek 121"/>
          <p:cNvSpPr/>
          <p:nvPr/>
        </p:nvSpPr>
        <p:spPr>
          <a:xfrm>
            <a:off x="2411760" y="250035"/>
            <a:ext cx="4392488" cy="6264696"/>
          </a:xfrm>
          <a:prstGeom prst="roundRect">
            <a:avLst>
              <a:gd name="adj" fmla="val 730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>
                <a:solidFill>
                  <a:schemeClr val="accent1"/>
                </a:solidFill>
              </a:rPr>
              <a:t>E-Book Processing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23" name="Ovaal 122"/>
          <p:cNvSpPr/>
          <p:nvPr/>
        </p:nvSpPr>
        <p:spPr>
          <a:xfrm>
            <a:off x="2803731" y="750910"/>
            <a:ext cx="349187" cy="34918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6" name="Ovaal 125"/>
          <p:cNvSpPr/>
          <p:nvPr/>
        </p:nvSpPr>
        <p:spPr>
          <a:xfrm>
            <a:off x="4387906" y="2198701"/>
            <a:ext cx="349187" cy="34918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Ovaal 128"/>
          <p:cNvSpPr/>
          <p:nvPr/>
        </p:nvSpPr>
        <p:spPr>
          <a:xfrm>
            <a:off x="4387907" y="5051296"/>
            <a:ext cx="349187" cy="34918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07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539552" y="260647"/>
            <a:ext cx="3032720" cy="6480721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/>
              <a:t>eb:main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147917" y="980728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eb:compose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157775" y="1484784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eb:mark-specials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1157775" y="4509120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</a:t>
            </a:r>
            <a:r>
              <a:rPr lang="nl-NL" dirty="0" err="1" smtClean="0"/>
              <a:t>b:insert-toc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1157775" y="5013176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eb:paginate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147917" y="5517232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eb:resolve-links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1157775" y="2989308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eb:insert-lof</a:t>
            </a:r>
            <a:endParaRPr lang="nl-NL" dirty="0"/>
          </a:p>
        </p:txBody>
      </p:sp>
      <p:sp>
        <p:nvSpPr>
          <p:cNvPr id="13" name="Afgeronde rechthoek 12"/>
          <p:cNvSpPr/>
          <p:nvPr/>
        </p:nvSpPr>
        <p:spPr>
          <a:xfrm>
            <a:off x="1157775" y="3494345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eb:insert-lot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1157775" y="4005064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eb:insert-index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4518734" y="250035"/>
            <a:ext cx="3888432" cy="626469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/>
              <a:t>epub:store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5180365" y="1042123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epub:compose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5190223" y="1546179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epub:store-mimetype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5190223" y="3562403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</a:t>
            </a:r>
            <a:r>
              <a:rPr lang="nl-NL" dirty="0" err="1" smtClean="0"/>
              <a:t>pub:store-pages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5190223" y="4066459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epub:copy-mages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5180365" y="4570515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epub:copy-styles</a:t>
            </a:r>
            <a:endParaRPr lang="nl-NL" dirty="0"/>
          </a:p>
        </p:txBody>
      </p:sp>
      <p:sp>
        <p:nvSpPr>
          <p:cNvPr id="23" name="Afgeronde rechthoek 22"/>
          <p:cNvSpPr/>
          <p:nvPr/>
        </p:nvSpPr>
        <p:spPr>
          <a:xfrm>
            <a:off x="5190223" y="2050235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epub:store-container</a:t>
            </a:r>
            <a:endParaRPr lang="nl-NL" dirty="0"/>
          </a:p>
        </p:txBody>
      </p:sp>
      <p:sp>
        <p:nvSpPr>
          <p:cNvPr id="24" name="Afgeronde rechthoek 23"/>
          <p:cNvSpPr/>
          <p:nvPr/>
        </p:nvSpPr>
        <p:spPr>
          <a:xfrm>
            <a:off x="5190223" y="2555272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epub:store-manifest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5190223" y="3065991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epub:store-navigation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1147916" y="2485252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eb:insert-notes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190223" y="5074571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epub:create-epub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190223" y="5578627"/>
            <a:ext cx="255012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epub:check-epub</a:t>
            </a:r>
            <a:endParaRPr lang="nl-NL" dirty="0"/>
          </a:p>
        </p:txBody>
      </p:sp>
      <p:cxnSp>
        <p:nvCxnSpPr>
          <p:cNvPr id="30" name="Rechte verbindingslijn met pijl 29"/>
          <p:cNvCxnSpPr>
            <a:stCxn id="11" idx="0"/>
            <a:endCxn id="5" idx="0"/>
          </p:cNvCxnSpPr>
          <p:nvPr/>
        </p:nvCxnSpPr>
        <p:spPr>
          <a:xfrm>
            <a:off x="2055912" y="260647"/>
            <a:ext cx="0" cy="7200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17" idx="0"/>
            <a:endCxn id="18" idx="0"/>
          </p:cNvCxnSpPr>
          <p:nvPr/>
        </p:nvCxnSpPr>
        <p:spPr>
          <a:xfrm flipH="1">
            <a:off x="6455430" y="250035"/>
            <a:ext cx="752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/>
          <p:cNvSpPr/>
          <p:nvPr/>
        </p:nvSpPr>
        <p:spPr>
          <a:xfrm>
            <a:off x="1157775" y="6021288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eb:store</a:t>
            </a:r>
            <a:endParaRPr lang="nl-NL" dirty="0"/>
          </a:p>
        </p:txBody>
      </p:sp>
      <p:sp>
        <p:nvSpPr>
          <p:cNvPr id="32" name="Afgeronde rechthoek 31"/>
          <p:cNvSpPr/>
          <p:nvPr/>
        </p:nvSpPr>
        <p:spPr>
          <a:xfrm>
            <a:off x="1157775" y="1988840"/>
            <a:ext cx="1815989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eb:hierarchy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4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497393" y="4005064"/>
            <a:ext cx="2016225" cy="2088232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TEI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941750" y="5301208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body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518472" y="476672"/>
            <a:ext cx="2016225" cy="302433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/>
              <a:t>Customized</a:t>
            </a:r>
            <a:r>
              <a:rPr lang="nl-NL" dirty="0"/>
              <a:t> </a:t>
            </a:r>
            <a:r>
              <a:rPr lang="nl-NL" dirty="0" err="1"/>
              <a:t>l</a:t>
            </a:r>
            <a:r>
              <a:rPr lang="nl-NL" dirty="0" err="1" smtClean="0"/>
              <a:t>ayout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941750" y="1268760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941750" y="1772816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front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941750" y="2276872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941750" y="2789312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6588224" y="476672"/>
            <a:ext cx="2016225" cy="3024336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E-Book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7020272" y="1268760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23" name="Afgeronde rechthoek 22"/>
          <p:cNvSpPr/>
          <p:nvPr/>
        </p:nvSpPr>
        <p:spPr>
          <a:xfrm>
            <a:off x="7020272" y="1772816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front</a:t>
            </a:r>
            <a:endParaRPr lang="nl-NL" dirty="0"/>
          </a:p>
        </p:txBody>
      </p:sp>
      <p:sp>
        <p:nvSpPr>
          <p:cNvPr id="24" name="Afgeronde rechthoek 23"/>
          <p:cNvSpPr/>
          <p:nvPr/>
        </p:nvSpPr>
        <p:spPr>
          <a:xfrm>
            <a:off x="7020272" y="2276872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7020272" y="2789312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</a:t>
            </a:r>
            <a:endParaRPr lang="nl-NL" dirty="0"/>
          </a:p>
        </p:txBody>
      </p:sp>
      <p:cxnSp>
        <p:nvCxnSpPr>
          <p:cNvPr id="33" name="Rechte verbindingslijn met pijl 32"/>
          <p:cNvCxnSpPr>
            <a:stCxn id="17" idx="3"/>
            <a:endCxn id="22" idx="1"/>
          </p:cNvCxnSpPr>
          <p:nvPr/>
        </p:nvCxnSpPr>
        <p:spPr>
          <a:xfrm>
            <a:off x="2051720" y="1448780"/>
            <a:ext cx="49685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18" idx="3"/>
            <a:endCxn id="23" idx="1"/>
          </p:cNvCxnSpPr>
          <p:nvPr/>
        </p:nvCxnSpPr>
        <p:spPr>
          <a:xfrm>
            <a:off x="2051720" y="1952836"/>
            <a:ext cx="49685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stCxn id="19" idx="3"/>
            <a:endCxn id="24" idx="1"/>
          </p:cNvCxnSpPr>
          <p:nvPr/>
        </p:nvCxnSpPr>
        <p:spPr>
          <a:xfrm>
            <a:off x="2051720" y="2456892"/>
            <a:ext cx="49685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0" idx="3"/>
            <a:endCxn id="25" idx="1"/>
          </p:cNvCxnSpPr>
          <p:nvPr/>
        </p:nvCxnSpPr>
        <p:spPr>
          <a:xfrm>
            <a:off x="2051720" y="2969332"/>
            <a:ext cx="49685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47"/>
          <p:cNvCxnSpPr/>
          <p:nvPr/>
        </p:nvCxnSpPr>
        <p:spPr>
          <a:xfrm flipV="1">
            <a:off x="1979712" y="1949380"/>
            <a:ext cx="3227516" cy="302779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47"/>
          <p:cNvCxnSpPr/>
          <p:nvPr/>
        </p:nvCxnSpPr>
        <p:spPr>
          <a:xfrm flipV="1">
            <a:off x="1979712" y="2471192"/>
            <a:ext cx="3844026" cy="301003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3472210" y="4581128"/>
            <a:ext cx="1027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get </a:t>
            </a:r>
            <a:r>
              <a:rPr lang="nl-NL" sz="1200" dirty="0" err="1" smtClean="0"/>
              <a:t>metadata</a:t>
            </a:r>
            <a:endParaRPr lang="nl-NL" sz="1200" dirty="0"/>
          </a:p>
        </p:txBody>
      </p:sp>
      <p:sp>
        <p:nvSpPr>
          <p:cNvPr id="61" name="Tekstvak 60"/>
          <p:cNvSpPr txBox="1"/>
          <p:nvPr/>
        </p:nvSpPr>
        <p:spPr>
          <a:xfrm>
            <a:off x="3563888" y="5013176"/>
            <a:ext cx="1224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get front-matter</a:t>
            </a:r>
            <a:endParaRPr lang="nl-NL" sz="1200" dirty="0"/>
          </a:p>
        </p:txBody>
      </p:sp>
      <p:sp>
        <p:nvSpPr>
          <p:cNvPr id="62" name="Tekstvak 61"/>
          <p:cNvSpPr txBox="1"/>
          <p:nvPr/>
        </p:nvSpPr>
        <p:spPr>
          <a:xfrm>
            <a:off x="3703499" y="5481228"/>
            <a:ext cx="122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get </a:t>
            </a:r>
            <a:r>
              <a:rPr lang="nl-NL" sz="1200" dirty="0" err="1" smtClean="0"/>
              <a:t>main</a:t>
            </a:r>
            <a:r>
              <a:rPr lang="nl-NL" sz="1200" dirty="0" smtClean="0"/>
              <a:t>-matter</a:t>
            </a:r>
            <a:endParaRPr lang="nl-NL" sz="1200" dirty="0"/>
          </a:p>
        </p:txBody>
      </p:sp>
      <p:sp>
        <p:nvSpPr>
          <p:cNvPr id="63" name="Tekstvak 62"/>
          <p:cNvSpPr txBox="1"/>
          <p:nvPr/>
        </p:nvSpPr>
        <p:spPr>
          <a:xfrm>
            <a:off x="2572400" y="1162411"/>
            <a:ext cx="1135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extra </a:t>
            </a:r>
            <a:r>
              <a:rPr lang="nl-NL" sz="1200" dirty="0" err="1" smtClean="0"/>
              <a:t>metadata</a:t>
            </a:r>
            <a:endParaRPr lang="nl-NL" sz="1200" dirty="0"/>
          </a:p>
        </p:txBody>
      </p:sp>
      <p:sp>
        <p:nvSpPr>
          <p:cNvPr id="79" name="Tekstvak 78"/>
          <p:cNvSpPr txBox="1"/>
          <p:nvPr/>
        </p:nvSpPr>
        <p:spPr>
          <a:xfrm>
            <a:off x="2699792" y="1672381"/>
            <a:ext cx="789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insert</a:t>
            </a:r>
            <a:r>
              <a:rPr lang="nl-NL" sz="1200" dirty="0" smtClean="0"/>
              <a:t> </a:t>
            </a:r>
            <a:r>
              <a:rPr lang="nl-NL" sz="1200" dirty="0" err="1" smtClean="0"/>
              <a:t>toc</a:t>
            </a:r>
            <a:endParaRPr lang="nl-NL" sz="1200" dirty="0"/>
          </a:p>
        </p:txBody>
      </p:sp>
      <p:sp>
        <p:nvSpPr>
          <p:cNvPr id="80" name="Tekstvak 79"/>
          <p:cNvSpPr txBox="1"/>
          <p:nvPr/>
        </p:nvSpPr>
        <p:spPr>
          <a:xfrm>
            <a:off x="2987824" y="2692333"/>
            <a:ext cx="138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insert</a:t>
            </a:r>
            <a:r>
              <a:rPr lang="nl-NL" sz="1200" dirty="0" smtClean="0"/>
              <a:t> lof, lot, index</a:t>
            </a:r>
            <a:endParaRPr lang="nl-NL" sz="1200" dirty="0"/>
          </a:p>
        </p:txBody>
      </p:sp>
      <p:sp>
        <p:nvSpPr>
          <p:cNvPr id="81" name="Tekstvak 80"/>
          <p:cNvSpPr txBox="1"/>
          <p:nvPr/>
        </p:nvSpPr>
        <p:spPr>
          <a:xfrm>
            <a:off x="2849914" y="2179893"/>
            <a:ext cx="929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insert</a:t>
            </a:r>
            <a:r>
              <a:rPr lang="nl-NL" sz="1200" dirty="0" smtClean="0"/>
              <a:t> </a:t>
            </a:r>
            <a:r>
              <a:rPr lang="nl-NL" sz="1200" dirty="0" err="1" smtClean="0"/>
              <a:t>notes</a:t>
            </a:r>
            <a:endParaRPr lang="nl-NL" sz="1200" dirty="0"/>
          </a:p>
        </p:txBody>
      </p:sp>
      <p:cxnSp>
        <p:nvCxnSpPr>
          <p:cNvPr id="86" name="Rechte verbindingslijn met pijl 47"/>
          <p:cNvCxnSpPr/>
          <p:nvPr/>
        </p:nvCxnSpPr>
        <p:spPr>
          <a:xfrm flipV="1">
            <a:off x="2051720" y="1448780"/>
            <a:ext cx="2536782" cy="342038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fgeronde rechthoek 86"/>
          <p:cNvSpPr/>
          <p:nvPr/>
        </p:nvSpPr>
        <p:spPr>
          <a:xfrm>
            <a:off x="941750" y="4725144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TEIhead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1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fgeronde rechthoek 49"/>
          <p:cNvSpPr/>
          <p:nvPr/>
        </p:nvSpPr>
        <p:spPr>
          <a:xfrm>
            <a:off x="497393" y="4221088"/>
            <a:ext cx="2016225" cy="1872208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Input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518472" y="836712"/>
            <a:ext cx="2016225" cy="3168352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smtClean="0"/>
              <a:t>E-Book</a:t>
            </a:r>
            <a:endParaRPr lang="nl-NL" dirty="0"/>
          </a:p>
        </p:txBody>
      </p:sp>
      <p:sp>
        <p:nvSpPr>
          <p:cNvPr id="8" name="Afgeronde rechthoek 7"/>
          <p:cNvSpPr/>
          <p:nvPr/>
        </p:nvSpPr>
        <p:spPr>
          <a:xfrm>
            <a:off x="941750" y="3356992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941750" y="1412776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front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941750" y="2060848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941750" y="2708920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5724128" y="836712"/>
            <a:ext cx="2160241" cy="5256584"/>
          </a:xfrm>
          <a:prstGeom prst="roundRect">
            <a:avLst>
              <a:gd name="adj" fmla="val 73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dirty="0" err="1" smtClean="0"/>
              <a:t>ePub</a:t>
            </a:r>
            <a:endParaRPr lang="nl-NL" dirty="0"/>
          </a:p>
        </p:txBody>
      </p:sp>
      <p:sp>
        <p:nvSpPr>
          <p:cNvPr id="13" name="Afgeronde rechthoek 12"/>
          <p:cNvSpPr/>
          <p:nvPr/>
        </p:nvSpPr>
        <p:spPr>
          <a:xfrm>
            <a:off x="6188474" y="3448454"/>
            <a:ext cx="12638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mimetype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6188474" y="4005064"/>
            <a:ext cx="12638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container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6188474" y="2852936"/>
            <a:ext cx="12638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manifest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6188474" y="2240376"/>
            <a:ext cx="12638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navigation</a:t>
            </a:r>
            <a:endParaRPr lang="nl-NL" dirty="0"/>
          </a:p>
        </p:txBody>
      </p:sp>
      <p:cxnSp>
        <p:nvCxnSpPr>
          <p:cNvPr id="18" name="Rechte verbindingslijn met pijl 17"/>
          <p:cNvCxnSpPr>
            <a:stCxn id="7" idx="3"/>
            <a:endCxn id="15" idx="1"/>
          </p:cNvCxnSpPr>
          <p:nvPr/>
        </p:nvCxnSpPr>
        <p:spPr>
          <a:xfrm>
            <a:off x="2534697" y="2420888"/>
            <a:ext cx="3653777" cy="612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stCxn id="7" idx="3"/>
            <a:endCxn id="16" idx="1"/>
          </p:cNvCxnSpPr>
          <p:nvPr/>
        </p:nvCxnSpPr>
        <p:spPr>
          <a:xfrm flipV="1">
            <a:off x="2534697" y="2420396"/>
            <a:ext cx="3653777" cy="4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47"/>
          <p:cNvCxnSpPr>
            <a:stCxn id="51" idx="3"/>
            <a:endCxn id="32" idx="1"/>
          </p:cNvCxnSpPr>
          <p:nvPr/>
        </p:nvCxnSpPr>
        <p:spPr>
          <a:xfrm>
            <a:off x="2051720" y="4833156"/>
            <a:ext cx="413675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47"/>
          <p:cNvCxnSpPr>
            <a:stCxn id="52" idx="3"/>
            <a:endCxn id="33" idx="1"/>
          </p:cNvCxnSpPr>
          <p:nvPr/>
        </p:nvCxnSpPr>
        <p:spPr>
          <a:xfrm>
            <a:off x="2051720" y="5481228"/>
            <a:ext cx="413675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8244408" y="2852936"/>
            <a:ext cx="82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/>
              <a:t>m</a:t>
            </a:r>
            <a:r>
              <a:rPr lang="nl-NL" sz="1200" dirty="0" err="1" smtClean="0"/>
              <a:t>etadata</a:t>
            </a:r>
            <a:r>
              <a:rPr lang="nl-NL" sz="1200" dirty="0" smtClean="0"/>
              <a:t>,</a:t>
            </a:r>
            <a:br>
              <a:rPr lang="nl-NL" sz="1200" dirty="0" smtClean="0"/>
            </a:br>
            <a:r>
              <a:rPr lang="nl-NL" sz="1200" dirty="0" smtClean="0"/>
              <a:t>manifest,</a:t>
            </a:r>
          </a:p>
          <a:p>
            <a:r>
              <a:rPr lang="nl-NL" sz="1200" dirty="0" err="1"/>
              <a:t>s</a:t>
            </a:r>
            <a:r>
              <a:rPr lang="nl-NL" sz="1200" dirty="0" err="1" smtClean="0"/>
              <a:t>pine</a:t>
            </a:r>
            <a:r>
              <a:rPr lang="nl-NL" sz="1200" dirty="0" smtClean="0"/>
              <a:t>,</a:t>
            </a:r>
          </a:p>
          <a:p>
            <a:r>
              <a:rPr lang="nl-NL" sz="1200" dirty="0" smtClean="0"/>
              <a:t>guide</a:t>
            </a:r>
            <a:endParaRPr lang="nl-NL" sz="1200" dirty="0"/>
          </a:p>
        </p:txBody>
      </p:sp>
      <p:sp>
        <p:nvSpPr>
          <p:cNvPr id="31" name="Afgeronde rechthoek 30"/>
          <p:cNvSpPr/>
          <p:nvPr/>
        </p:nvSpPr>
        <p:spPr>
          <a:xfrm>
            <a:off x="6188474" y="1628800"/>
            <a:ext cx="12638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pages</a:t>
            </a:r>
            <a:endParaRPr lang="nl-NL" dirty="0"/>
          </a:p>
        </p:txBody>
      </p:sp>
      <p:sp>
        <p:nvSpPr>
          <p:cNvPr id="32" name="Afgeronde rechthoek 31"/>
          <p:cNvSpPr/>
          <p:nvPr/>
        </p:nvSpPr>
        <p:spPr>
          <a:xfrm>
            <a:off x="6188474" y="4653136"/>
            <a:ext cx="12638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images</a:t>
            </a:r>
            <a:endParaRPr lang="nl-NL" dirty="0"/>
          </a:p>
        </p:txBody>
      </p:sp>
      <p:sp>
        <p:nvSpPr>
          <p:cNvPr id="33" name="Afgeronde rechthoek 32"/>
          <p:cNvSpPr/>
          <p:nvPr/>
        </p:nvSpPr>
        <p:spPr>
          <a:xfrm>
            <a:off x="6188474" y="5301208"/>
            <a:ext cx="126384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style</a:t>
            </a:r>
            <a:endParaRPr lang="nl-NL" dirty="0"/>
          </a:p>
        </p:txBody>
      </p:sp>
      <p:cxnSp>
        <p:nvCxnSpPr>
          <p:cNvPr id="41" name="Rechte verbindingslijn met pijl 40"/>
          <p:cNvCxnSpPr>
            <a:stCxn id="7" idx="3"/>
            <a:endCxn id="31" idx="1"/>
          </p:cNvCxnSpPr>
          <p:nvPr/>
        </p:nvCxnSpPr>
        <p:spPr>
          <a:xfrm flipV="1">
            <a:off x="2534697" y="1808820"/>
            <a:ext cx="3653777" cy="612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fgeronde rechthoek 50"/>
          <p:cNvSpPr/>
          <p:nvPr/>
        </p:nvSpPr>
        <p:spPr>
          <a:xfrm>
            <a:off x="941750" y="4653136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images</a:t>
            </a:r>
            <a:endParaRPr lang="nl-NL" dirty="0"/>
          </a:p>
        </p:txBody>
      </p:sp>
      <p:sp>
        <p:nvSpPr>
          <p:cNvPr id="52" name="Afgeronde rechthoek 51"/>
          <p:cNvSpPr/>
          <p:nvPr/>
        </p:nvSpPr>
        <p:spPr>
          <a:xfrm>
            <a:off x="941750" y="5301208"/>
            <a:ext cx="110997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style</a:t>
            </a:r>
            <a:endParaRPr lang="nl-NL" dirty="0"/>
          </a:p>
        </p:txBody>
      </p:sp>
      <p:cxnSp>
        <p:nvCxnSpPr>
          <p:cNvPr id="59" name="Rechte verbindingslijn met pijl 47"/>
          <p:cNvCxnSpPr>
            <a:stCxn id="50" idx="3"/>
            <a:endCxn id="15" idx="1"/>
          </p:cNvCxnSpPr>
          <p:nvPr/>
        </p:nvCxnSpPr>
        <p:spPr>
          <a:xfrm flipV="1">
            <a:off x="2513618" y="3032956"/>
            <a:ext cx="3674856" cy="21242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kstvak 91"/>
          <p:cNvSpPr txBox="1"/>
          <p:nvPr/>
        </p:nvSpPr>
        <p:spPr>
          <a:xfrm>
            <a:off x="8234932" y="1508591"/>
            <a:ext cx="873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head</a:t>
            </a:r>
            <a:r>
              <a:rPr lang="nl-NL" sz="1200" dirty="0" smtClean="0"/>
              <a:t>,</a:t>
            </a:r>
            <a:br>
              <a:rPr lang="nl-NL" sz="1200" dirty="0" smtClean="0"/>
            </a:br>
            <a:r>
              <a:rPr lang="nl-NL" sz="1200" dirty="0" err="1" smtClean="0"/>
              <a:t>docTitle</a:t>
            </a:r>
            <a:r>
              <a:rPr lang="nl-NL" sz="1200" dirty="0" smtClean="0"/>
              <a:t>,</a:t>
            </a:r>
          </a:p>
          <a:p>
            <a:r>
              <a:rPr lang="nl-NL" sz="1200" dirty="0" err="1" smtClean="0"/>
              <a:t>docAuthor</a:t>
            </a:r>
            <a:r>
              <a:rPr lang="nl-NL" sz="1200" dirty="0" smtClean="0"/>
              <a:t>,</a:t>
            </a:r>
          </a:p>
          <a:p>
            <a:r>
              <a:rPr lang="nl-NL" sz="1200" dirty="0" err="1" smtClean="0"/>
              <a:t>navMap</a:t>
            </a:r>
            <a:r>
              <a:rPr lang="nl-NL" sz="1200" dirty="0" smtClean="0"/>
              <a:t>,</a:t>
            </a:r>
          </a:p>
          <a:p>
            <a:r>
              <a:rPr lang="nl-NL" sz="1200" dirty="0" err="1" smtClean="0"/>
              <a:t>pageList</a:t>
            </a:r>
            <a:r>
              <a:rPr lang="nl-NL" sz="1200" dirty="0" smtClean="0"/>
              <a:t>,</a:t>
            </a:r>
          </a:p>
          <a:p>
            <a:r>
              <a:rPr lang="nl-NL" sz="1200" dirty="0" err="1" smtClean="0"/>
              <a:t>navList</a:t>
            </a:r>
            <a:r>
              <a:rPr lang="nl-NL" sz="1200" dirty="0" smtClean="0"/>
              <a:t>*</a:t>
            </a:r>
            <a:endParaRPr lang="nl-NL" sz="1200" dirty="0"/>
          </a:p>
        </p:txBody>
      </p:sp>
      <p:sp>
        <p:nvSpPr>
          <p:cNvPr id="93" name="Linkeraccolade 92"/>
          <p:cNvSpPr/>
          <p:nvPr/>
        </p:nvSpPr>
        <p:spPr>
          <a:xfrm>
            <a:off x="8082533" y="1604700"/>
            <a:ext cx="216022" cy="10081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Linkeraccolade 93"/>
          <p:cNvSpPr/>
          <p:nvPr/>
        </p:nvSpPr>
        <p:spPr>
          <a:xfrm>
            <a:off x="8100392" y="2963853"/>
            <a:ext cx="216022" cy="68407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5" name="Rechte verbindingslijn met pijl 47"/>
          <p:cNvCxnSpPr>
            <a:stCxn id="16" idx="3"/>
            <a:endCxn id="93" idx="1"/>
          </p:cNvCxnSpPr>
          <p:nvPr/>
        </p:nvCxnSpPr>
        <p:spPr>
          <a:xfrm flipV="1">
            <a:off x="7452320" y="2108756"/>
            <a:ext cx="630213" cy="311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47"/>
          <p:cNvCxnSpPr>
            <a:stCxn id="15" idx="3"/>
            <a:endCxn id="94" idx="1"/>
          </p:cNvCxnSpPr>
          <p:nvPr/>
        </p:nvCxnSpPr>
        <p:spPr>
          <a:xfrm>
            <a:off x="7452320" y="3032956"/>
            <a:ext cx="648072" cy="2729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9637</TotalTime>
  <Words>94</Words>
  <Application>Microsoft Office PowerPoint</Application>
  <PresentationFormat>Diavoorstelling (4:3)</PresentationFormat>
  <Paragraphs>83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TEI to ePub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 to ePub</dc:title>
  <dc:creator>josten</dc:creator>
  <cp:lastModifiedBy>josten</cp:lastModifiedBy>
  <cp:revision>23</cp:revision>
  <dcterms:created xsi:type="dcterms:W3CDTF">2011-07-29T13:28:10Z</dcterms:created>
  <dcterms:modified xsi:type="dcterms:W3CDTF">2011-11-11T21:25:06Z</dcterms:modified>
</cp:coreProperties>
</file>