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6" r:id="rId7"/>
    <p:sldId id="261" r:id="rId8"/>
    <p:sldId id="263" r:id="rId9"/>
    <p:sldId id="264" r:id="rId10"/>
    <p:sldId id="267" r:id="rId11"/>
    <p:sldId id="268" r:id="rId12"/>
    <p:sldId id="273" r:id="rId13"/>
    <p:sldId id="269" r:id="rId14"/>
    <p:sldId id="275" r:id="rId15"/>
    <p:sldId id="271" r:id="rId16"/>
    <p:sldId id="265" r:id="rId17"/>
    <p:sldId id="272" r:id="rId18"/>
    <p:sldId id="274" r:id="rId19"/>
    <p:sldId id="260" r:id="rId20"/>
    <p:sldId id="270" r:id="rId21"/>
    <p:sldId id="276" r:id="rId22"/>
    <p:sldId id="277" r:id="rId23"/>
    <p:sldId id="278" r:id="rId24"/>
    <p:sldId id="283" r:id="rId25"/>
    <p:sldId id="279" r:id="rId26"/>
    <p:sldId id="284" r:id="rId27"/>
    <p:sldId id="280" r:id="rId28"/>
    <p:sldId id="281" r:id="rId29"/>
    <p:sldId id="282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93"/>
    <p:restoredTop sz="94686"/>
  </p:normalViewPr>
  <p:slideViewPr>
    <p:cSldViewPr snapToGrid="0" snapToObjects="1">
      <p:cViewPr varScale="1">
        <p:scale>
          <a:sx n="81" d="100"/>
          <a:sy n="81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23:13:25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24575,'6'-6'0,"-1"1"0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23:13:3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23:13:3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23:13:32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3540-099C-C849-BCD7-549291F64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2244A-A45C-D04D-8BC3-51EFD5B4F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E8D88-5F57-B545-A226-833AD437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3EA9A-70E4-934F-BB22-1749983B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4CDEC-1DB0-644D-958D-FC3D9D01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6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CB08F-423A-3040-A592-88BBD5D2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4DF2D-7ACA-344B-B005-3E5A57FC6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0980C-91CA-4740-9BBE-E45B3989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85959-741C-6947-8D17-B1784209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B5595-0BC6-4B48-99A9-2E9655AB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3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2EE00-EBD2-824D-B8B7-28779805E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0B5F4-4B51-A441-BAF3-95E934DF8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7FFB7-0BAA-844A-AB53-6CFAD50F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AF582-ED82-034A-ACB8-13D84051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8C60C-1702-BE44-B338-529C8F35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3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CB478-C0C7-F84D-8CCC-9EE7CA47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E3F2E-8BEE-8A43-88DD-5588EEA6C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5777D-C33A-EF42-97C9-DA0A3412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96779-9D53-7241-86B7-26E2F65A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CC918-2982-9D46-8B46-D54AD946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C897-A923-6B42-ABCE-E729B827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AF383-75E1-B14B-B585-16AD68C45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BB670-65BA-524E-BA39-1ACCBF9D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4D1E7-6253-D34A-8D7E-3BD7EB31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C0D64-FAFB-2A43-AACC-5551FEB1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2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9FCF-5105-654A-979D-5E8E3CCB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DF89-E569-FF49-9F51-9232CDB01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48BCD-2B39-634F-8335-5D218B338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DBC26-B62B-514F-9788-AA76A519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E012-451E-7A43-9D41-B6CE04B5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16C03-F0A2-684A-909E-72BFB793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9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C52B-D929-494B-9CE6-02B81DC4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60DE9-22C1-C743-AE37-CCFB4560B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017DC-FFE3-8C4E-8814-302879ABF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AD4D5-6988-AE4F-BC30-68EAB63A3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D460C-81AE-A546-A6D2-4F3FCCF58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F5001-F4DD-674F-818C-5B59671F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246496-C818-7A44-A846-13BEFBAD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03187-9354-D54F-A44D-4634891D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4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62B3-4DCD-3A43-93F7-8DDF4844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D537F-2C77-4C47-B690-8641ACDF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B9468-19C2-B947-8EE1-7BAD2478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FDC9F-31CA-0E48-AD80-BB182099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4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089F9-7125-9142-AC8C-A25FF23D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1566E-20CE-FC42-9682-A8FC37F5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0AE9C-0C3E-1D43-84D8-9AA9C957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9200-9860-6D44-989B-C2E86409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70728-57AD-B64A-8073-1C4E34D6D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0B148-8DE5-944B-8F7A-FA993DE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4DDAC-634B-8B4C-A06B-A03A4E04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B8EBA-0F32-9141-806E-62C58D2C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C8B3-9D2D-6142-A7AC-2ED1230F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D482-7E69-C74E-A41B-097B3D31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0FC8E-AACB-A440-B896-E0EBDE5E9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086B4-101D-A640-AE63-7F93B9198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7D1D1-8E27-A241-A4F6-7539305A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6E0C1-ADA7-F04C-B285-92A9FE0E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B9039-95F6-1B43-906C-780BF2CA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2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C53C6-A4F5-9B42-B3E1-C3A3B5D5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8F003-1DA4-6943-AF35-F56F711B2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2D7C9-F7CE-264B-A08D-C1DD59CBD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B9D39-F88A-1647-9CF1-404036DE4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C57F7-7E85-D341-9C4F-4D38B5218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0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0.0.0.0:2999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germanojr/rubyabq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/fgermanojr/rubyabq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/fgermanojr/rubyabq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9147-E76A-E447-8FE8-39C6DB0B2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RubyABQ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24898-08B2-1E46-A147-EE529B488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Docker, Ruby, Rails, React and </a:t>
            </a:r>
            <a:r>
              <a:rPr lang="en-US" dirty="0" err="1"/>
              <a:t>Rspec</a:t>
            </a:r>
            <a:endParaRPr lang="en-US" dirty="0"/>
          </a:p>
          <a:p>
            <a:endParaRPr lang="en-US" dirty="0"/>
          </a:p>
          <a:p>
            <a:r>
              <a:rPr lang="en-US" dirty="0"/>
              <a:t>Frank </a:t>
            </a:r>
            <a:r>
              <a:rPr lang="en-US" dirty="0" err="1"/>
              <a:t>Germano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5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9BC4-1F15-F740-AB1F-4EED8D8F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C5B7-9C43-8C42-8643-D008F3921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version: '3'</a:t>
            </a:r>
          </a:p>
          <a:p>
            <a:pPr marL="0" indent="0">
              <a:buNone/>
            </a:pPr>
            <a:r>
              <a:rPr lang="en-US" dirty="0"/>
              <a:t>services: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image: </a:t>
            </a:r>
            <a:r>
              <a:rPr lang="en-US" dirty="0" err="1"/>
              <a:t>postgres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ports:</a:t>
            </a:r>
          </a:p>
          <a:p>
            <a:pPr marL="0" indent="0">
              <a:buNone/>
            </a:pPr>
            <a:r>
              <a:rPr lang="en-US" dirty="0"/>
              <a:t>      - "5432:5432"</a:t>
            </a:r>
          </a:p>
          <a:p>
            <a:pPr marL="0" indent="0">
              <a:buNone/>
            </a:pPr>
            <a:r>
              <a:rPr lang="en-US" dirty="0"/>
              <a:t>    volumes:</a:t>
            </a:r>
          </a:p>
          <a:p>
            <a:pPr marL="0" indent="0">
              <a:buNone/>
            </a:pPr>
            <a:r>
              <a:rPr lang="en-US" dirty="0"/>
              <a:t>      - </a:t>
            </a:r>
            <a:r>
              <a:rPr lang="en-US" dirty="0" err="1"/>
              <a:t>postgres</a:t>
            </a:r>
            <a:r>
              <a:rPr lang="en-US" dirty="0"/>
              <a:t>-data:/var/lib/</a:t>
            </a:r>
            <a:r>
              <a:rPr lang="en-US" dirty="0" err="1"/>
              <a:t>postgresql</a:t>
            </a:r>
            <a:r>
              <a:rPr lang="en-US" dirty="0"/>
              <a:t>/data</a:t>
            </a:r>
          </a:p>
          <a:p>
            <a:pPr marL="0" indent="0">
              <a:buNone/>
            </a:pPr>
            <a:r>
              <a:rPr lang="en-US" dirty="0"/>
              <a:t>    environment:                                                                   # OR </a:t>
            </a:r>
            <a:r>
              <a:rPr lang="en-US" dirty="0" err="1"/>
              <a:t>env_file</a:t>
            </a:r>
            <a:r>
              <a:rPr lang="en-US" dirty="0"/>
              <a:t>: ./config/.</a:t>
            </a:r>
            <a:r>
              <a:rPr lang="en-US" dirty="0" err="1"/>
              <a:t>env_db</a:t>
            </a:r>
            <a:r>
              <a:rPr lang="en-US" dirty="0"/>
              <a:t>      note with =</a:t>
            </a:r>
          </a:p>
          <a:p>
            <a:pPr marL="0" indent="0">
              <a:buNone/>
            </a:pPr>
            <a:r>
              <a:rPr lang="en-US" dirty="0"/>
              <a:t>      POSTGRES_USER: </a:t>
            </a:r>
            <a:r>
              <a:rPr lang="en-US" dirty="0" err="1"/>
              <a:t>postgres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POSTGRES_DATABASE: </a:t>
            </a:r>
            <a:r>
              <a:rPr lang="en-US" dirty="0" err="1"/>
              <a:t>postgres_db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POSTGRES_PASSWORD: </a:t>
            </a:r>
            <a:r>
              <a:rPr lang="en-US" dirty="0" err="1"/>
              <a:t>postgres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PGHOST: </a:t>
            </a:r>
            <a:r>
              <a:rPr lang="en-US" dirty="0" err="1"/>
              <a:t>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2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FA9A-C01C-894B-9E4D-F7DDA0B1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r>
              <a:rPr lang="en-US" dirty="0"/>
              <a:t>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96B2-D9C8-2F4A-8D51-66AE18DE8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web:</a:t>
            </a:r>
          </a:p>
          <a:p>
            <a:r>
              <a:rPr lang="en-US" dirty="0"/>
              <a:t>    build: .</a:t>
            </a:r>
          </a:p>
          <a:p>
            <a:r>
              <a:rPr lang="en-US" dirty="0"/>
              <a:t>    command: tail -f /dev/null		# command: bash</a:t>
            </a:r>
          </a:p>
          <a:p>
            <a:r>
              <a:rPr lang="en-US" dirty="0"/>
              <a:t>    volumes:</a:t>
            </a:r>
          </a:p>
          <a:p>
            <a:r>
              <a:rPr lang="en-US" dirty="0"/>
              <a:t>      - './:/</a:t>
            </a:r>
            <a:r>
              <a:rPr lang="en-US" dirty="0" err="1"/>
              <a:t>rubyabq:rw</a:t>
            </a:r>
            <a:r>
              <a:rPr lang="en-US" dirty="0"/>
              <a:t>'</a:t>
            </a:r>
          </a:p>
          <a:p>
            <a:r>
              <a:rPr lang="en-US" dirty="0"/>
              <a:t>    ports:</a:t>
            </a:r>
          </a:p>
          <a:p>
            <a:r>
              <a:rPr lang="en-US" dirty="0"/>
              <a:t>      - '2999:2999'</a:t>
            </a:r>
          </a:p>
          <a:p>
            <a:r>
              <a:rPr lang="en-US" dirty="0"/>
              <a:t>    environment:</a:t>
            </a:r>
          </a:p>
          <a:p>
            <a:r>
              <a:rPr lang="en-US" dirty="0"/>
              <a:t>      # DATABASE_URL: </a:t>
            </a:r>
            <a:r>
              <a:rPr lang="en-US" dirty="0" err="1"/>
              <a:t>postgres</a:t>
            </a:r>
            <a:r>
              <a:rPr lang="en-US" dirty="0"/>
              <a:t>://</a:t>
            </a:r>
            <a:r>
              <a:rPr lang="en-US" dirty="0" err="1"/>
              <a:t>postgres@db</a:t>
            </a:r>
            <a:endParaRPr lang="en-US" dirty="0"/>
          </a:p>
          <a:p>
            <a:r>
              <a:rPr lang="en-US" dirty="0"/>
              <a:t>      RAILS_ENV: development</a:t>
            </a:r>
          </a:p>
          <a:p>
            <a:r>
              <a:rPr lang="en-US" dirty="0"/>
              <a:t>      RACK_ENV: development</a:t>
            </a:r>
          </a:p>
          <a:p>
            <a:r>
              <a:rPr lang="en-US" dirty="0"/>
              <a:t>    </a:t>
            </a:r>
            <a:r>
              <a:rPr lang="en-US" dirty="0" err="1"/>
              <a:t>depends_on</a:t>
            </a:r>
            <a:r>
              <a:rPr lang="en-US" dirty="0"/>
              <a:t>:</a:t>
            </a:r>
          </a:p>
          <a:p>
            <a:r>
              <a:rPr lang="en-US" dirty="0"/>
              <a:t>      - </a:t>
            </a:r>
            <a:r>
              <a:rPr lang="en-US" dirty="0" err="1"/>
              <a:t>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7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912F-3E5A-6346-8065-26FD8E1F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r>
              <a:rPr lang="en-US" dirty="0"/>
              <a:t>,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CC4C1-2C97-1049-97F4-04C43E1BE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volumes:</a:t>
            </a:r>
          </a:p>
          <a:p>
            <a:r>
              <a:rPr lang="en-US" dirty="0"/>
              <a:t>  </a:t>
            </a:r>
            <a:r>
              <a:rPr lang="en-US" dirty="0" err="1"/>
              <a:t>postgres</a:t>
            </a:r>
            <a:r>
              <a:rPr lang="en-US" dirty="0"/>
              <a:t>-data:</a:t>
            </a:r>
          </a:p>
          <a:p>
            <a:r>
              <a:rPr lang="en-US" dirty="0"/>
              <a:t>    driver: local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7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C795-BEA4-5240-A336-F173DCF8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4940D-277A-E947-80E4-D2BB40E3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docker-compose up –build</a:t>
            </a:r>
          </a:p>
          <a:p>
            <a:r>
              <a:rPr lang="en-US" dirty="0"/>
              <a:t>docker image ls</a:t>
            </a:r>
          </a:p>
          <a:p>
            <a:endParaRPr lang="en-US" dirty="0"/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  <a:p>
            <a:r>
              <a:rPr lang="en-US" dirty="0"/>
              <a:t>exec into the containers</a:t>
            </a:r>
          </a:p>
          <a:p>
            <a:pPr lvl="1"/>
            <a:r>
              <a:rPr lang="en-US" dirty="0"/>
              <a:t>docker exec –it &lt;web container id&gt; bash</a:t>
            </a:r>
          </a:p>
          <a:p>
            <a:pPr lvl="1"/>
            <a:r>
              <a:rPr lang="en-US" dirty="0"/>
              <a:t>docker exec –it &lt;</a:t>
            </a:r>
            <a:r>
              <a:rPr lang="en-US" dirty="0" err="1"/>
              <a:t>db</a:t>
            </a:r>
            <a:r>
              <a:rPr lang="en-US" dirty="0"/>
              <a:t> container id&gt; bash</a:t>
            </a:r>
          </a:p>
          <a:p>
            <a:r>
              <a:rPr lang="en-US" dirty="0"/>
              <a:t>Docker commit &lt;container id&gt; </a:t>
            </a:r>
            <a:r>
              <a:rPr lang="en-US" dirty="0" err="1"/>
              <a:t>rubyabq:latest</a:t>
            </a:r>
            <a:endParaRPr lang="en-US" dirty="0"/>
          </a:p>
          <a:p>
            <a:r>
              <a:rPr lang="en-US" dirty="0"/>
              <a:t>To stop the containers: docker-compose down</a:t>
            </a:r>
          </a:p>
        </p:txBody>
      </p:sp>
    </p:spTree>
    <p:extLst>
      <p:ext uri="{BB962C8B-B14F-4D97-AF65-F5344CB8AC3E}">
        <p14:creationId xmlns:p14="http://schemas.microsoft.com/office/powerpoint/2010/main" val="1872196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002B-D138-6040-85F5-50B3C254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Poke around the web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B1DEF-FB97-C342-B35B-3FC8589E4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Rails –v</a:t>
            </a:r>
          </a:p>
          <a:p>
            <a:r>
              <a:rPr lang="en-US" dirty="0"/>
              <a:t>Ruby –v</a:t>
            </a:r>
          </a:p>
          <a:p>
            <a:r>
              <a:rPr lang="en-US" dirty="0"/>
              <a:t>App/assets/layouts/</a:t>
            </a:r>
            <a:r>
              <a:rPr lang="en-US" dirty="0" err="1"/>
              <a:t>application.html.erb</a:t>
            </a:r>
            <a:endParaRPr lang="en-US" dirty="0"/>
          </a:p>
          <a:p>
            <a:r>
              <a:rPr lang="en-US" dirty="0"/>
              <a:t>App/</a:t>
            </a:r>
            <a:r>
              <a:rPr lang="en-US" dirty="0" err="1"/>
              <a:t>javascript</a:t>
            </a:r>
            <a:r>
              <a:rPr lang="en-US" dirty="0"/>
              <a:t>/components/</a:t>
            </a:r>
            <a:r>
              <a:rPr lang="en-US" dirty="0" err="1"/>
              <a:t>HelloWorld.js</a:t>
            </a:r>
            <a:endParaRPr lang="en-US" dirty="0"/>
          </a:p>
          <a:p>
            <a:r>
              <a:rPr lang="en-US" dirty="0"/>
              <a:t>App/</a:t>
            </a:r>
            <a:r>
              <a:rPr lang="en-US" dirty="0" err="1"/>
              <a:t>javascript</a:t>
            </a:r>
            <a:r>
              <a:rPr lang="en-US" dirty="0"/>
              <a:t>/packs/</a:t>
            </a:r>
            <a:r>
              <a:rPr lang="en-US" dirty="0" err="1"/>
              <a:t>application.js</a:t>
            </a:r>
            <a:endParaRPr lang="en-US" dirty="0"/>
          </a:p>
          <a:p>
            <a:r>
              <a:rPr lang="en-US" dirty="0"/>
              <a:t>app/assets/config/</a:t>
            </a:r>
            <a:r>
              <a:rPr lang="en-US" dirty="0" err="1"/>
              <a:t>manifest.js</a:t>
            </a:r>
            <a:endParaRPr lang="en-US" dirty="0"/>
          </a:p>
          <a:p>
            <a:r>
              <a:rPr lang="en-US" dirty="0" err="1"/>
              <a:t>Package.json</a:t>
            </a:r>
            <a:endParaRPr lang="en-US" dirty="0"/>
          </a:p>
          <a:p>
            <a:r>
              <a:rPr lang="en-US" dirty="0" err="1"/>
              <a:t>Yarn.lock</a:t>
            </a:r>
            <a:endParaRPr lang="en-US" dirty="0"/>
          </a:p>
          <a:p>
            <a:r>
              <a:rPr lang="en-US" dirty="0"/>
              <a:t>App/views/pages/</a:t>
            </a:r>
            <a:r>
              <a:rPr lang="en-US" dirty="0" err="1"/>
              <a:t>index.html.erb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19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BD55-EC4E-5C44-8066-AD4F60DC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docker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E1CF-23B5-584D-884D-4B33BA8CE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 | container | network | volume  ls</a:t>
            </a:r>
          </a:p>
          <a:p>
            <a:r>
              <a:rPr lang="en-US" dirty="0"/>
              <a:t>docker run -- it -v ./:/</a:t>
            </a:r>
            <a:r>
              <a:rPr lang="en-US" dirty="0" err="1"/>
              <a:t>rubyabq</a:t>
            </a:r>
            <a:r>
              <a:rPr lang="en-US" dirty="0"/>
              <a:t>   &lt;web-container-id&gt;   bash</a:t>
            </a:r>
          </a:p>
          <a:p>
            <a:r>
              <a:rPr lang="en-US" dirty="0"/>
              <a:t>docker container   &lt;container id&gt;   stop</a:t>
            </a:r>
          </a:p>
          <a:p>
            <a:r>
              <a:rPr lang="en-US" dirty="0"/>
              <a:t>docker commit   &lt;container id&gt;   </a:t>
            </a:r>
            <a:r>
              <a:rPr lang="en-US" dirty="0" err="1"/>
              <a:t>rubyabq:latest</a:t>
            </a:r>
            <a:endParaRPr lang="en-US" dirty="0"/>
          </a:p>
          <a:p>
            <a:r>
              <a:rPr lang="en-US" dirty="0"/>
              <a:t>docker system prune</a:t>
            </a:r>
          </a:p>
        </p:txBody>
      </p:sp>
    </p:spTree>
    <p:extLst>
      <p:ext uri="{BB962C8B-B14F-4D97-AF65-F5344CB8AC3E}">
        <p14:creationId xmlns:p14="http://schemas.microsoft.com/office/powerpoint/2010/main" val="4095913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C60D-15C3-2C4A-ACBA-AFCB1F94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After web service is up, I did this. You get this when you clone the repo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B044-4C5C-9949-93A3-4B9273693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Add </a:t>
            </a:r>
            <a:r>
              <a:rPr lang="en-US" dirty="0" err="1"/>
              <a:t>rspec</a:t>
            </a:r>
            <a:r>
              <a:rPr lang="en-US" dirty="0"/>
              <a:t>-rails, </a:t>
            </a:r>
            <a:r>
              <a:rPr lang="en-US" dirty="0" err="1"/>
              <a:t>factory_bot_rails</a:t>
            </a:r>
            <a:r>
              <a:rPr lang="en-US" dirty="0"/>
              <a:t>, and react-rails to </a:t>
            </a:r>
            <a:r>
              <a:rPr lang="en-US" dirty="0" err="1"/>
              <a:t>Gemfile</a:t>
            </a:r>
            <a:endParaRPr lang="en-US" dirty="0"/>
          </a:p>
          <a:p>
            <a:r>
              <a:rPr lang="en-US" dirty="0"/>
              <a:t>rails </a:t>
            </a:r>
            <a:r>
              <a:rPr lang="en-US" dirty="0" err="1"/>
              <a:t>webpacker:install</a:t>
            </a:r>
            <a:endParaRPr lang="en-US" dirty="0"/>
          </a:p>
          <a:p>
            <a:r>
              <a:rPr lang="en-US" dirty="0"/>
              <a:t>rails g </a:t>
            </a:r>
            <a:r>
              <a:rPr lang="en-US" dirty="0" err="1"/>
              <a:t>react:install</a:t>
            </a:r>
            <a:endParaRPr lang="en-US" dirty="0"/>
          </a:p>
          <a:p>
            <a:r>
              <a:rPr lang="en-US" dirty="0"/>
              <a:t>rails g </a:t>
            </a:r>
            <a:r>
              <a:rPr lang="en-US" dirty="0" err="1"/>
              <a:t>rspec:install</a:t>
            </a:r>
            <a:endParaRPr lang="en-US" dirty="0"/>
          </a:p>
          <a:p>
            <a:r>
              <a:rPr lang="en-US" dirty="0"/>
              <a:t>rails g </a:t>
            </a:r>
            <a:r>
              <a:rPr lang="en-US" dirty="0" err="1"/>
              <a:t>react:component</a:t>
            </a:r>
            <a:r>
              <a:rPr lang="en-US" dirty="0"/>
              <a:t> HelloWorld </a:t>
            </a:r>
            <a:r>
              <a:rPr lang="en-US" dirty="0" err="1"/>
              <a:t>name:string</a:t>
            </a:r>
            <a:endParaRPr lang="en-US" dirty="0"/>
          </a:p>
          <a:p>
            <a:r>
              <a:rPr lang="en-US" dirty="0"/>
              <a:t>bundle install</a:t>
            </a:r>
          </a:p>
          <a:p>
            <a:r>
              <a:rPr lang="en-US" dirty="0"/>
              <a:t>ADD root '</a:t>
            </a:r>
            <a:r>
              <a:rPr lang="en-US" dirty="0" err="1"/>
              <a:t>pages#index</a:t>
            </a:r>
            <a:r>
              <a:rPr lang="en-US" dirty="0"/>
              <a:t>' to config/</a:t>
            </a:r>
            <a:r>
              <a:rPr lang="en-US" dirty="0" err="1"/>
              <a:t>routes.rb</a:t>
            </a:r>
            <a:endParaRPr lang="en-US" dirty="0"/>
          </a:p>
          <a:p>
            <a:r>
              <a:rPr lang="en-US" dirty="0"/>
              <a:t>rails g controller pages index</a:t>
            </a:r>
          </a:p>
          <a:p>
            <a:r>
              <a:rPr lang="en-US" dirty="0"/>
              <a:t>ADD  react component HelloWorld to app/views/pages/</a:t>
            </a:r>
            <a:r>
              <a:rPr lang="en-US" dirty="0" err="1"/>
              <a:t>index.html.erb</a:t>
            </a:r>
            <a:endParaRPr lang="en-US" dirty="0"/>
          </a:p>
          <a:p>
            <a:r>
              <a:rPr lang="en-US" dirty="0"/>
              <a:t>ADD username, password, and host to config/</a:t>
            </a:r>
            <a:r>
              <a:rPr lang="en-US" dirty="0" err="1"/>
              <a:t>database.yml</a:t>
            </a:r>
            <a:r>
              <a:rPr lang="en-US" dirty="0"/>
              <a:t>, specifically, </a:t>
            </a:r>
            <a:r>
              <a:rPr lang="en-US" dirty="0" err="1"/>
              <a:t>postgres</a:t>
            </a:r>
            <a:r>
              <a:rPr lang="en-US" dirty="0"/>
              <a:t>, </a:t>
            </a:r>
            <a:r>
              <a:rPr lang="en-US" dirty="0" err="1"/>
              <a:t>postgres</a:t>
            </a:r>
            <a:r>
              <a:rPr lang="en-US" dirty="0"/>
              <a:t>,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rake </a:t>
            </a:r>
            <a:r>
              <a:rPr lang="en-US" dirty="0" err="1"/>
              <a:t>db:create</a:t>
            </a:r>
            <a:r>
              <a:rPr lang="en-US" dirty="0"/>
              <a:t> (The </a:t>
            </a:r>
            <a:r>
              <a:rPr lang="en-US" dirty="0" err="1"/>
              <a:t>db</a:t>
            </a:r>
            <a:r>
              <a:rPr lang="en-US" dirty="0"/>
              <a:t> service needs to be up)</a:t>
            </a:r>
          </a:p>
        </p:txBody>
      </p:sp>
    </p:spTree>
    <p:extLst>
      <p:ext uri="{BB962C8B-B14F-4D97-AF65-F5344CB8AC3E}">
        <p14:creationId xmlns:p14="http://schemas.microsoft.com/office/powerpoint/2010/main" val="7834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567F-3A46-5A49-95C5-29E6ED95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yarn add to add additional </a:t>
            </a:r>
            <a:r>
              <a:rPr lang="en-US" dirty="0" err="1"/>
              <a:t>js</a:t>
            </a:r>
            <a:r>
              <a:rPr lang="en-US" dirty="0"/>
              <a:t>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38CA-99FD-5448-8518-CA55010B9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Yarn add </a:t>
            </a:r>
            <a:r>
              <a:rPr lang="en-US" dirty="0" err="1"/>
              <a:t>formik</a:t>
            </a:r>
            <a:r>
              <a:rPr lang="en-US" dirty="0"/>
              <a:t>		a react/</a:t>
            </a:r>
            <a:r>
              <a:rPr lang="en-US" dirty="0" err="1"/>
              <a:t>js</a:t>
            </a:r>
            <a:r>
              <a:rPr lang="en-US" dirty="0"/>
              <a:t> form package</a:t>
            </a:r>
          </a:p>
          <a:p>
            <a:r>
              <a:rPr lang="en-US" dirty="0"/>
              <a:t>Yarn add yup		a react/</a:t>
            </a:r>
            <a:r>
              <a:rPr lang="en-US" dirty="0" err="1"/>
              <a:t>js</a:t>
            </a:r>
            <a:r>
              <a:rPr lang="en-US" dirty="0"/>
              <a:t> validation package</a:t>
            </a:r>
          </a:p>
          <a:p>
            <a:r>
              <a:rPr lang="en-US" dirty="0"/>
              <a:t>Yarn add </a:t>
            </a:r>
            <a:r>
              <a:rPr lang="en-US" dirty="0" err="1"/>
              <a:t>jquery</a:t>
            </a:r>
            <a:r>
              <a:rPr lang="en-US" dirty="0"/>
              <a:t>		if you need</a:t>
            </a:r>
          </a:p>
          <a:p>
            <a:r>
              <a:rPr lang="en-US" dirty="0"/>
              <a:t>Yarn add bootstrap@4	if you need</a:t>
            </a:r>
          </a:p>
        </p:txBody>
      </p:sp>
    </p:spTree>
    <p:extLst>
      <p:ext uri="{BB962C8B-B14F-4D97-AF65-F5344CB8AC3E}">
        <p14:creationId xmlns:p14="http://schemas.microsoft.com/office/powerpoint/2010/main" val="3055792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74A6-B978-FF48-B5CF-27E36D08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rails server within the web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19C06-FFAE-BF4C-ABDC-F32D9CE0C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an exec into web, run rails s –b 0.0.0.0 –p 2999</a:t>
            </a:r>
          </a:p>
          <a:p>
            <a:r>
              <a:rPr lang="en-US" dirty="0"/>
              <a:t>In a browser </a:t>
            </a:r>
            <a:r>
              <a:rPr lang="en-US" dirty="0">
                <a:hlinkClick r:id="rId2"/>
              </a:rPr>
              <a:t>http://0.0.0.0:2999</a:t>
            </a:r>
            <a:endParaRPr lang="en-US" dirty="0"/>
          </a:p>
          <a:p>
            <a:r>
              <a:rPr lang="en-US" dirty="0"/>
              <a:t>Change app/views/pages/</a:t>
            </a:r>
            <a:r>
              <a:rPr lang="en-US" dirty="0" err="1"/>
              <a:t>index.html.erb</a:t>
            </a:r>
            <a:r>
              <a:rPr lang="en-US" dirty="0"/>
              <a:t>, retry </a:t>
            </a:r>
            <a:r>
              <a:rPr lang="en-US" dirty="0" err="1"/>
              <a:t>url</a:t>
            </a:r>
            <a:r>
              <a:rPr lang="en-US" dirty="0"/>
              <a:t>, note recompile</a:t>
            </a:r>
          </a:p>
        </p:txBody>
      </p:sp>
    </p:spTree>
    <p:extLst>
      <p:ext uri="{BB962C8B-B14F-4D97-AF65-F5344CB8AC3E}">
        <p14:creationId xmlns:p14="http://schemas.microsoft.com/office/powerpoint/2010/main" val="692954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2095-833F-3A4D-8D85-751F5DAF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this environment on your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F9AFA-9224-D848-B315-62CF24921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local machine create a directory for source code, say ~/</a:t>
            </a:r>
            <a:r>
              <a:rPr lang="en-US" dirty="0" err="1"/>
              <a:t>src</a:t>
            </a:r>
            <a:endParaRPr lang="en-US" dirty="0"/>
          </a:p>
          <a:p>
            <a:r>
              <a:rPr lang="en-US" dirty="0"/>
              <a:t>Cd into that directory</a:t>
            </a:r>
          </a:p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https://github.com/fgermanojr/rubyabq.git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you now have a </a:t>
            </a:r>
            <a:r>
              <a:rPr lang="en-US" dirty="0" err="1"/>
              <a:t>rubyabq</a:t>
            </a:r>
            <a:r>
              <a:rPr lang="en-US" dirty="0"/>
              <a:t> repo; cd into ~/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rubyabq</a:t>
            </a:r>
            <a:r>
              <a:rPr lang="en-US" dirty="0"/>
              <a:t> </a:t>
            </a:r>
            <a:r>
              <a:rPr lang="en-US" dirty="0" err="1"/>
              <a:t>dir</a:t>
            </a:r>
            <a:endParaRPr lang="en-US" dirty="0"/>
          </a:p>
          <a:p>
            <a:r>
              <a:rPr lang="en-US" dirty="0"/>
              <a:t>Install docker desktop (see </a:t>
            </a:r>
            <a:r>
              <a:rPr lang="en-US" dirty="0" err="1"/>
              <a:t>docker.com</a:t>
            </a:r>
            <a:r>
              <a:rPr lang="en-US" dirty="0"/>
              <a:t>); start docker app from Applications; note whale in menu bar</a:t>
            </a:r>
          </a:p>
          <a:p>
            <a:r>
              <a:rPr lang="en-US" dirty="0"/>
              <a:t>docker-compose up –build</a:t>
            </a:r>
          </a:p>
          <a:p>
            <a:r>
              <a:rPr lang="en-US" dirty="0"/>
              <a:t>exec into the containers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9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D4EB-9B7A-0B41-B690-6133DC61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BBC3-4B3F-884E-8E81-FA2D342D2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discuss the use of docker to run </a:t>
            </a:r>
            <a:r>
              <a:rPr lang="en-US" dirty="0" err="1"/>
              <a:t>postgresql</a:t>
            </a:r>
            <a:r>
              <a:rPr lang="en-US" dirty="0"/>
              <a:t> and ruby/rails/</a:t>
            </a:r>
            <a:r>
              <a:rPr lang="en-US" dirty="0" err="1"/>
              <a:t>rspec</a:t>
            </a:r>
            <a:r>
              <a:rPr lang="en-US" dirty="0"/>
              <a:t>/react on a MAC (Big Sur, 11.5).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construction and use of git repo: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http://github/fgermanojr/rubyabq</a:t>
            </a:r>
            <a:r>
              <a:rPr lang="en-US" dirty="0"/>
              <a:t> will be discussed.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repo provides the following environment: rails(6.0.4.1), ruby (3.0.1p64), </a:t>
            </a:r>
            <a:r>
              <a:rPr lang="en-US" dirty="0" err="1"/>
              <a:t>postgresql</a:t>
            </a:r>
            <a:r>
              <a:rPr lang="en-US" dirty="0"/>
              <a:t> (13.3) and react.  </a:t>
            </a:r>
            <a:r>
              <a:rPr lang="en-US" dirty="0" err="1"/>
              <a:t>Rspec</a:t>
            </a:r>
            <a:r>
              <a:rPr lang="en-US" dirty="0"/>
              <a:t>, </a:t>
            </a:r>
            <a:r>
              <a:rPr lang="en-US" dirty="0" err="1"/>
              <a:t>Webpacker</a:t>
            </a:r>
            <a:r>
              <a:rPr lang="en-US" dirty="0"/>
              <a:t>, </a:t>
            </a:r>
            <a:r>
              <a:rPr lang="en-US" dirty="0" err="1"/>
              <a:t>npm</a:t>
            </a:r>
            <a:r>
              <a:rPr lang="en-US" dirty="0"/>
              <a:t>, </a:t>
            </a:r>
            <a:r>
              <a:rPr lang="en-US" dirty="0" err="1"/>
              <a:t>nodejs</a:t>
            </a:r>
            <a:r>
              <a:rPr lang="en-US" dirty="0"/>
              <a:t>, and yarn are also installed.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69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4FC0-1721-FD43-9FE0-9AE9BAD9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Rubyabq2 -- Another repo with rails 6.1.4.1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DB13-41CD-9545-8C2D-DC0FCAE75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https://github/fgermanojr/rubyabq2</a:t>
            </a:r>
            <a:endParaRPr lang="en-US" dirty="0"/>
          </a:p>
          <a:p>
            <a:r>
              <a:rPr lang="en-US" dirty="0"/>
              <a:t>Similar setup to 6.0.4 repo, but with rails 6.1</a:t>
            </a:r>
          </a:p>
          <a:p>
            <a:r>
              <a:rPr lang="en-US" dirty="0"/>
              <a:t>In this repo, we start with ubuntu</a:t>
            </a:r>
          </a:p>
          <a:p>
            <a:r>
              <a:rPr lang="en-US" dirty="0"/>
              <a:t>Then install </a:t>
            </a:r>
            <a:r>
              <a:rPr lang="en-US" dirty="0" err="1"/>
              <a:t>rbenv</a:t>
            </a:r>
            <a:r>
              <a:rPr lang="en-US" dirty="0"/>
              <a:t>, then ruby</a:t>
            </a:r>
          </a:p>
          <a:p>
            <a:r>
              <a:rPr lang="en-US" dirty="0"/>
              <a:t>Then install rails</a:t>
            </a:r>
          </a:p>
          <a:p>
            <a:r>
              <a:rPr lang="en-US" dirty="0"/>
              <a:t>Once we have enough defined, we start the docker container</a:t>
            </a:r>
          </a:p>
          <a:p>
            <a:r>
              <a:rPr lang="en-US" dirty="0"/>
              <a:t>Then we exec into the container and continue with commands</a:t>
            </a:r>
          </a:p>
          <a:p>
            <a:r>
              <a:rPr lang="en-US" dirty="0"/>
              <a:t>Then we commit these additional changes to the container</a:t>
            </a:r>
          </a:p>
        </p:txBody>
      </p:sp>
    </p:spTree>
    <p:extLst>
      <p:ext uri="{BB962C8B-B14F-4D97-AF65-F5344CB8AC3E}">
        <p14:creationId xmlns:p14="http://schemas.microsoft.com/office/powerpoint/2010/main" val="1487975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43C6-294F-B442-85D2-D7190513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-ubuntu,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84644-86E7-2B4A-B038-CA7652883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FROM ubuntu:18.04</a:t>
            </a:r>
          </a:p>
          <a:p>
            <a:pPr marL="0" indent="0">
              <a:buNone/>
            </a:pPr>
            <a:r>
              <a:rPr lang="en-US" dirty="0"/>
              <a:t># Set </a:t>
            </a:r>
            <a:r>
              <a:rPr lang="en-US" dirty="0" err="1"/>
              <a:t>timezone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RUN ln -</a:t>
            </a:r>
            <a:r>
              <a:rPr lang="en-US" dirty="0" err="1"/>
              <a:t>snf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zoneinfo</a:t>
            </a:r>
            <a:r>
              <a:rPr lang="en-US" dirty="0"/>
              <a:t>/$CONTAINER_TIMEZONE</a:t>
            </a:r>
          </a:p>
          <a:p>
            <a:pPr marL="0" indent="0">
              <a:buNone/>
            </a:pPr>
            <a:r>
              <a:rPr lang="en-US" dirty="0"/>
              <a:t>   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localtime</a:t>
            </a:r>
            <a:r>
              <a:rPr lang="en-US" dirty="0"/>
              <a:t> &amp;&amp; echo $CONTAINER_TIMEZONE &gt;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timezone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RUN apt-get update -</a:t>
            </a:r>
            <a:r>
              <a:rPr lang="en-US" dirty="0" err="1"/>
              <a:t>qq</a:t>
            </a:r>
            <a:r>
              <a:rPr lang="en-US" dirty="0"/>
              <a:t> &amp;&amp; apt-get install -y </a:t>
            </a:r>
            <a:r>
              <a:rPr lang="en-US" dirty="0" err="1"/>
              <a:t>tzdata</a:t>
            </a:r>
            <a:r>
              <a:rPr lang="en-US" dirty="0"/>
              <a:t> build-essential git \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rbenv</a:t>
            </a:r>
            <a:r>
              <a:rPr lang="en-US" dirty="0"/>
              <a:t> ruby-build bash vim curl \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libssl</a:t>
            </a:r>
            <a:r>
              <a:rPr lang="en-US" dirty="0"/>
              <a:t>-dev </a:t>
            </a:r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err="1"/>
              <a:t>libpq</a:t>
            </a:r>
            <a:r>
              <a:rPr lang="en-US" dirty="0"/>
              <a:t>-dev </a:t>
            </a:r>
            <a:r>
              <a:rPr lang="en-US" dirty="0" err="1"/>
              <a:t>postgresql</a:t>
            </a:r>
            <a:r>
              <a:rPr lang="en-US" dirty="0"/>
              <a:t>-client \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libreadline</a:t>
            </a:r>
            <a:r>
              <a:rPr lang="en-US" dirty="0"/>
              <a:t>-dev zlib1g-dev </a:t>
            </a:r>
            <a:r>
              <a:rPr lang="en-US" dirty="0" err="1"/>
              <a:t>autoconf</a:t>
            </a:r>
            <a:r>
              <a:rPr lang="en-US" dirty="0"/>
              <a:t> bison \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libyaml</a:t>
            </a:r>
            <a:r>
              <a:rPr lang="en-US" dirty="0"/>
              <a:t>-dev </a:t>
            </a:r>
            <a:r>
              <a:rPr lang="en-US" dirty="0" err="1"/>
              <a:t>libreadline</a:t>
            </a:r>
            <a:r>
              <a:rPr lang="en-US" dirty="0"/>
              <a:t>-dev libncurses5-dev </a:t>
            </a:r>
            <a:r>
              <a:rPr lang="en-US" dirty="0" err="1"/>
              <a:t>libffi</a:t>
            </a:r>
            <a:r>
              <a:rPr lang="en-US" dirty="0"/>
              <a:t>-dev </a:t>
            </a:r>
            <a:r>
              <a:rPr lang="en-US" dirty="0" err="1"/>
              <a:t>libgdbm</a:t>
            </a:r>
            <a:r>
              <a:rPr lang="en-US" dirty="0"/>
              <a:t>-dev</a:t>
            </a:r>
          </a:p>
          <a:p>
            <a:pPr marL="0" indent="0">
              <a:buNone/>
            </a:pPr>
            <a:r>
              <a:rPr lang="en-US" dirty="0"/>
              <a:t># TBD above too much </a:t>
            </a:r>
            <a:r>
              <a:rPr lang="en-US" dirty="0" err="1"/>
              <a:t>postgres</a:t>
            </a:r>
            <a:r>
              <a:rPr lang="en-US" dirty="0"/>
              <a:t>, just need end user stuff for </a:t>
            </a:r>
            <a:r>
              <a:rPr lang="en-US" dirty="0" err="1"/>
              <a:t>psql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25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84CB-64BE-4346-BA0E-4D922064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-ubuntu,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9D0F-6902-9F42-B927-11BE66CE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  install ruby with </a:t>
            </a:r>
            <a:r>
              <a:rPr lang="en-US" dirty="0" err="1"/>
              <a:t>rbenv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RUN git clone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rbenv</a:t>
            </a:r>
            <a:r>
              <a:rPr lang="en-US" dirty="0"/>
              <a:t>/</a:t>
            </a:r>
            <a:r>
              <a:rPr lang="en-US" dirty="0" err="1"/>
              <a:t>rbenv.git</a:t>
            </a:r>
            <a:r>
              <a:rPr lang="en-US" dirty="0"/>
              <a:t> ~/.</a:t>
            </a:r>
            <a:r>
              <a:rPr lang="en-US" dirty="0" err="1"/>
              <a:t>rbenv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RUN echo 'export PATH="$HOME/.</a:t>
            </a:r>
            <a:r>
              <a:rPr lang="en-US" dirty="0" err="1"/>
              <a:t>rbenv</a:t>
            </a:r>
            <a:r>
              <a:rPr lang="en-US" dirty="0"/>
              <a:t>/bin:$PATH"' &gt;&gt; ~/.</a:t>
            </a:r>
            <a:r>
              <a:rPr lang="en-US" dirty="0" err="1"/>
              <a:t>bashrc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RUN echo 'eval "$(</a:t>
            </a:r>
            <a:r>
              <a:rPr lang="en-US" dirty="0" err="1"/>
              <a:t>rbenv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-)"' &gt;&gt; ~/.</a:t>
            </a:r>
            <a:r>
              <a:rPr lang="en-US" dirty="0" err="1"/>
              <a:t>bashrc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RUN . ~/.</a:t>
            </a:r>
            <a:r>
              <a:rPr lang="en-US" dirty="0" err="1"/>
              <a:t>bashrc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 add the </a:t>
            </a:r>
            <a:r>
              <a:rPr lang="en-US" dirty="0" err="1"/>
              <a:t>rbenv</a:t>
            </a:r>
            <a:r>
              <a:rPr lang="en-US" dirty="0"/>
              <a:t> plugin</a:t>
            </a:r>
          </a:p>
          <a:p>
            <a:pPr marL="0" indent="0">
              <a:buNone/>
            </a:pPr>
            <a:r>
              <a:rPr lang="en-US" dirty="0"/>
              <a:t>RUN git clone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rbenv</a:t>
            </a:r>
            <a:r>
              <a:rPr lang="en-US" dirty="0"/>
              <a:t>/ruby-</a:t>
            </a:r>
            <a:r>
              <a:rPr lang="en-US" dirty="0" err="1"/>
              <a:t>build.git</a:t>
            </a:r>
            <a:r>
              <a:rPr lang="en-US" dirty="0"/>
              <a:t> ~/.</a:t>
            </a:r>
            <a:r>
              <a:rPr lang="en-US" dirty="0" err="1"/>
              <a:t>rbenv</a:t>
            </a:r>
            <a:r>
              <a:rPr lang="en-US" dirty="0"/>
              <a:t>/plugins/ruby-build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rbenv</a:t>
            </a:r>
            <a:r>
              <a:rPr lang="en-US" dirty="0"/>
              <a:t> install -l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rbenv</a:t>
            </a:r>
            <a:r>
              <a:rPr lang="en-US" dirty="0"/>
              <a:t> install 3.0.2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rbenv</a:t>
            </a:r>
            <a:r>
              <a:rPr lang="en-US" dirty="0"/>
              <a:t> global 3.0.2</a:t>
            </a:r>
          </a:p>
          <a:p>
            <a:pPr marL="0" indent="0">
              <a:buNone/>
            </a:pPr>
            <a:r>
              <a:rPr lang="en-US" dirty="0"/>
              <a:t>RUN ruby -v</a:t>
            </a:r>
          </a:p>
        </p:txBody>
      </p:sp>
    </p:spTree>
    <p:extLst>
      <p:ext uri="{BB962C8B-B14F-4D97-AF65-F5344CB8AC3E}">
        <p14:creationId xmlns:p14="http://schemas.microsoft.com/office/powerpoint/2010/main" val="2807639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3668-4889-4C40-95EC-690D335C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-ubuntu,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2DC23-D584-AC47-BE69-F45ECF3EF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install </a:t>
            </a:r>
            <a:r>
              <a:rPr lang="en-US" dirty="0" err="1"/>
              <a:t>nvm</a:t>
            </a:r>
            <a:r>
              <a:rPr lang="en-US" dirty="0"/>
              <a:t> 16.9.0</a:t>
            </a:r>
          </a:p>
          <a:p>
            <a:pPr marL="0" indent="0">
              <a:buNone/>
            </a:pPr>
            <a:r>
              <a:rPr lang="en-US" dirty="0"/>
              <a:t>RUN curl -o- 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nvm-sh</a:t>
            </a:r>
            <a:r>
              <a:rPr lang="en-US" dirty="0"/>
              <a:t>/</a:t>
            </a:r>
            <a:r>
              <a:rPr lang="en-US" dirty="0" err="1"/>
              <a:t>nvm</a:t>
            </a:r>
            <a:r>
              <a:rPr lang="en-US" dirty="0"/>
              <a:t>/v0.38.0/</a:t>
            </a:r>
            <a:r>
              <a:rPr lang="en-US" dirty="0" err="1"/>
              <a:t>install.sh</a:t>
            </a:r>
            <a:r>
              <a:rPr lang="en-US" dirty="0"/>
              <a:t> | bash</a:t>
            </a:r>
          </a:p>
          <a:p>
            <a:pPr marL="0" indent="0">
              <a:buNone/>
            </a:pPr>
            <a:r>
              <a:rPr lang="en-US" dirty="0"/>
              <a:t>RUN . ~/.</a:t>
            </a:r>
            <a:r>
              <a:rPr lang="en-US" dirty="0" err="1"/>
              <a:t>bashrc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WORKDIR /rubyabq2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EXPOSE 3001</a:t>
            </a:r>
          </a:p>
          <a:p>
            <a:pPr marL="0" indent="0">
              <a:buNone/>
            </a:pPr>
            <a:r>
              <a:rPr lang="en-US" dirty="0"/>
              <a:t>CMD ["bash"]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57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7821-4246-5B48-8775-4338DEFF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-ubuntu, part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7701-0756-C146-A876-BE0AC83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  cd into  ~/</a:t>
            </a:r>
            <a:r>
              <a:rPr lang="en-US" dirty="0" err="1"/>
              <a:t>src</a:t>
            </a:r>
            <a:r>
              <a:rPr lang="en-US" dirty="0"/>
              <a:t>/rubyabq2</a:t>
            </a:r>
          </a:p>
          <a:p>
            <a:pPr marL="0" indent="0">
              <a:buNone/>
            </a:pPr>
            <a:r>
              <a:rPr lang="en-US" dirty="0"/>
              <a:t>docker build -f </a:t>
            </a:r>
            <a:r>
              <a:rPr lang="en-US" dirty="0" err="1"/>
              <a:t>Dockerfile</a:t>
            </a:r>
            <a:r>
              <a:rPr lang="en-US" dirty="0"/>
              <a:t>-ubuntu .      </a:t>
            </a:r>
            <a:r>
              <a:rPr lang="en-US" dirty="0">
                <a:sym typeface="Wingdings" pitchFamily="2" charset="2"/>
              </a:rPr>
              <a:t> note dot</a:t>
            </a:r>
          </a:p>
          <a:p>
            <a:pPr marL="0" indent="0">
              <a:buNone/>
            </a:pPr>
            <a:r>
              <a:rPr lang="en-US" dirty="0"/>
              <a:t>docker image ls</a:t>
            </a:r>
          </a:p>
          <a:p>
            <a:pPr marL="0" indent="0">
              <a:buNone/>
            </a:pPr>
            <a:r>
              <a:rPr lang="en-US" dirty="0"/>
              <a:t>docker run -it -v /Users/</a:t>
            </a:r>
            <a:r>
              <a:rPr lang="en-US" dirty="0" err="1"/>
              <a:t>frankatjackrabbit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/rubyabq2:/rubyabq2</a:t>
            </a:r>
          </a:p>
          <a:p>
            <a:pPr marL="0" indent="0">
              <a:buNone/>
            </a:pPr>
            <a:r>
              <a:rPr lang="en-US" dirty="0"/>
              <a:t>        --name rails6dot1 &lt;image id&gt; bash</a:t>
            </a:r>
          </a:p>
          <a:p>
            <a:pPr marL="0" indent="0">
              <a:buNone/>
            </a:pPr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exec -it rails6dot1 bash</a:t>
            </a:r>
          </a:p>
          <a:p>
            <a:pPr marL="0" indent="0">
              <a:buNone/>
            </a:pPr>
            <a:r>
              <a:rPr lang="en-US" dirty="0"/>
              <a:t>#   we now have a shell into the web container</a:t>
            </a:r>
          </a:p>
        </p:txBody>
      </p:sp>
    </p:spTree>
    <p:extLst>
      <p:ext uri="{BB962C8B-B14F-4D97-AF65-F5344CB8AC3E}">
        <p14:creationId xmlns:p14="http://schemas.microsoft.com/office/powerpoint/2010/main" val="485346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DAEA-169F-9F43-983B-A7ACDA9D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-ubuntu, part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8918C-0407-4147-906A-7A88DCB95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run these commands manually after container starts up</a:t>
            </a:r>
          </a:p>
          <a:p>
            <a:pPr marL="0" indent="0">
              <a:buNone/>
            </a:pPr>
            <a:r>
              <a:rPr lang="en-US" dirty="0" err="1"/>
              <a:t>nvm</a:t>
            </a:r>
            <a:r>
              <a:rPr lang="en-US" dirty="0"/>
              <a:t> install node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--version    &lt;- yields 7.21.1</a:t>
            </a:r>
          </a:p>
          <a:p>
            <a:pPr marL="0" indent="0">
              <a:buNone/>
            </a:pPr>
            <a:r>
              <a:rPr lang="en-US" dirty="0"/>
              <a:t># install yarn with </a:t>
            </a:r>
            <a:r>
              <a:rPr lang="en-US" dirty="0" err="1"/>
              <a:t>npm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-g yarn</a:t>
            </a:r>
          </a:p>
          <a:p>
            <a:pPr marL="0" indent="0">
              <a:buNone/>
            </a:pPr>
            <a:r>
              <a:rPr lang="en-US" dirty="0"/>
              <a:t>yarn -v           &lt;- yields 1.22.1</a:t>
            </a:r>
          </a:p>
          <a:p>
            <a:pPr marL="0" indent="0">
              <a:buNone/>
            </a:pPr>
            <a:r>
              <a:rPr lang="en-US" dirty="0" err="1"/>
              <a:t>nodejs</a:t>
            </a:r>
            <a:r>
              <a:rPr lang="en-US" dirty="0"/>
              <a:t> –v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-v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79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160E-BF2F-A244-88A7-6ECBA283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-ubuntu, part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D1EE7-722E-FE4C-A164-BE4116FB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gem install rails -v=6.1.4</a:t>
            </a:r>
          </a:p>
          <a:p>
            <a:pPr marL="0" indent="0">
              <a:buNone/>
            </a:pPr>
            <a:r>
              <a:rPr lang="en-US" dirty="0"/>
              <a:t>#   note: dot builds in current directory</a:t>
            </a:r>
          </a:p>
          <a:p>
            <a:pPr marL="0" indent="0">
              <a:buNone/>
            </a:pPr>
            <a:r>
              <a:rPr lang="en-US" dirty="0"/>
              <a:t>rails new . --database=</a:t>
            </a:r>
            <a:r>
              <a:rPr lang="en-US" dirty="0" err="1"/>
              <a:t>postgresql</a:t>
            </a:r>
            <a:r>
              <a:rPr lang="en-US" dirty="0"/>
              <a:t> --</a:t>
            </a:r>
            <a:r>
              <a:rPr lang="en-US" dirty="0" err="1"/>
              <a:t>webpacker</a:t>
            </a:r>
            <a:r>
              <a:rPr lang="en-US" dirty="0"/>
              <a:t>=react</a:t>
            </a:r>
          </a:p>
          <a:p>
            <a:pPr marL="0" indent="0">
              <a:buNone/>
            </a:pPr>
            <a:r>
              <a:rPr lang="en-US" dirty="0"/>
              <a:t>#   note:  rails new runs a bundle install at the end.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manually, add </a:t>
            </a:r>
            <a:r>
              <a:rPr lang="en-US" dirty="0" err="1"/>
              <a:t>rspec</a:t>
            </a:r>
            <a:r>
              <a:rPr lang="en-US" dirty="0"/>
              <a:t>-rails to </a:t>
            </a:r>
            <a:r>
              <a:rPr lang="en-US" dirty="0" err="1"/>
              <a:t>Gemfile</a:t>
            </a:r>
            <a:r>
              <a:rPr lang="en-US" dirty="0"/>
              <a:t> development, test</a:t>
            </a:r>
          </a:p>
          <a:p>
            <a:pPr marL="0" indent="0">
              <a:buNone/>
            </a:pPr>
            <a:r>
              <a:rPr lang="en-US" dirty="0"/>
              <a:t># manually, add react-rails to </a:t>
            </a:r>
            <a:r>
              <a:rPr lang="en-US" dirty="0" err="1"/>
              <a:t>Gemfile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86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A1FE-AA8C-E44A-B003-2689A3D8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-ubuntu, part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EFCA1-F423-5E4D-91B4-B8FCE9B01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rails </a:t>
            </a:r>
            <a:r>
              <a:rPr lang="en-US" dirty="0" err="1"/>
              <a:t>webpacker:install</a:t>
            </a:r>
            <a:r>
              <a:rPr lang="en-US" dirty="0"/>
              <a:t>  # skip, already done</a:t>
            </a:r>
          </a:p>
          <a:p>
            <a:pPr marL="0" indent="0">
              <a:buNone/>
            </a:pPr>
            <a:r>
              <a:rPr lang="en-US" dirty="0"/>
              <a:t>rails g </a:t>
            </a:r>
            <a:r>
              <a:rPr lang="en-US" dirty="0" err="1"/>
              <a:t>react:install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rails g </a:t>
            </a:r>
            <a:r>
              <a:rPr lang="en-US" dirty="0" err="1"/>
              <a:t>rspec:install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rails g </a:t>
            </a:r>
            <a:r>
              <a:rPr lang="en-US" dirty="0" err="1"/>
              <a:t>react:component</a:t>
            </a:r>
            <a:r>
              <a:rPr lang="en-US" dirty="0"/>
              <a:t> HelloWorld </a:t>
            </a:r>
            <a:r>
              <a:rPr lang="en-US" dirty="0" err="1"/>
              <a:t>name:string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   skip above, one supplied with react install</a:t>
            </a:r>
          </a:p>
          <a:p>
            <a:pPr marL="0" indent="0">
              <a:buNone/>
            </a:pPr>
            <a:r>
              <a:rPr lang="en-US" dirty="0"/>
              <a:t># ADD username, password, and host to config/</a:t>
            </a:r>
            <a:r>
              <a:rPr lang="en-US" dirty="0" err="1"/>
              <a:t>database.yml</a:t>
            </a:r>
            <a:r>
              <a:rPr lang="en-US" dirty="0"/>
              <a:t>, specifically, </a:t>
            </a:r>
            <a:r>
              <a:rPr lang="en-US" dirty="0" err="1"/>
              <a:t>postgres</a:t>
            </a:r>
            <a:r>
              <a:rPr lang="en-US" dirty="0"/>
              <a:t>, </a:t>
            </a:r>
            <a:r>
              <a:rPr lang="en-US" dirty="0" err="1"/>
              <a:t>postgres</a:t>
            </a:r>
            <a:r>
              <a:rPr lang="en-US" dirty="0"/>
              <a:t>, </a:t>
            </a:r>
            <a:r>
              <a:rPr lang="en-US" dirty="0" err="1"/>
              <a:t>db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bundle install</a:t>
            </a:r>
          </a:p>
          <a:p>
            <a:pPr marL="0" indent="0">
              <a:buNone/>
            </a:pPr>
            <a:r>
              <a:rPr lang="en-US" dirty="0"/>
              <a:t>rake </a:t>
            </a:r>
            <a:r>
              <a:rPr lang="en-US" dirty="0" err="1"/>
              <a:t>db:create</a:t>
            </a:r>
            <a:r>
              <a:rPr lang="en-US" dirty="0"/>
              <a:t> (The </a:t>
            </a:r>
            <a:r>
              <a:rPr lang="en-US" dirty="0" err="1"/>
              <a:t>db</a:t>
            </a:r>
            <a:r>
              <a:rPr lang="en-US" dirty="0"/>
              <a:t> service needs to be up)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43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28CC-9A7F-A045-BEBF-32911286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-ubuntu, part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8972C-3CCF-6C48-A38E-7F27E8378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add this to end of app/</a:t>
            </a:r>
            <a:r>
              <a:rPr lang="en-US" dirty="0" err="1"/>
              <a:t>javascript</a:t>
            </a:r>
            <a:r>
              <a:rPr lang="en-US" dirty="0"/>
              <a:t>/packs/</a:t>
            </a:r>
            <a:r>
              <a:rPr lang="en-US" dirty="0" err="1"/>
              <a:t>application.js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var </a:t>
            </a:r>
            <a:r>
              <a:rPr lang="en-US" dirty="0" err="1"/>
              <a:t>componentRequireContext</a:t>
            </a:r>
            <a:r>
              <a:rPr lang="en-US" dirty="0"/>
              <a:t> = </a:t>
            </a:r>
            <a:r>
              <a:rPr lang="en-US" dirty="0" err="1"/>
              <a:t>require.context</a:t>
            </a:r>
            <a:r>
              <a:rPr lang="en-US" dirty="0"/>
              <a:t>("components", true);</a:t>
            </a:r>
          </a:p>
          <a:p>
            <a:pPr marL="0" indent="0">
              <a:buNone/>
            </a:pPr>
            <a:r>
              <a:rPr lang="en-US" dirty="0"/>
              <a:t>  var </a:t>
            </a:r>
            <a:r>
              <a:rPr lang="en-US" dirty="0" err="1"/>
              <a:t>ReactRailsUJS</a:t>
            </a:r>
            <a:r>
              <a:rPr lang="en-US" dirty="0"/>
              <a:t> = require("</a:t>
            </a:r>
            <a:r>
              <a:rPr lang="en-US" dirty="0" err="1"/>
              <a:t>react_ujs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ReactRailsUJS.useContext</a:t>
            </a:r>
            <a:r>
              <a:rPr lang="en-US" dirty="0"/>
              <a:t>(</a:t>
            </a:r>
            <a:r>
              <a:rPr lang="en-US" dirty="0" err="1"/>
              <a:t>componentRequireContext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40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44EB-7DDA-1540-A113-1E2764B2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-ubuntu, part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9767-CA99-F046-A00A-29DAE8E4C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 this saves all the stuff we did with commands</a:t>
            </a:r>
          </a:p>
          <a:p>
            <a:pPr marL="0" indent="0">
              <a:buNone/>
            </a:pPr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        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note the id of the ruby container</a:t>
            </a:r>
          </a:p>
          <a:p>
            <a:pPr marL="0" indent="0">
              <a:buNone/>
            </a:pPr>
            <a:r>
              <a:rPr lang="en-US" dirty="0"/>
              <a:t>docker commit &lt;</a:t>
            </a:r>
            <a:r>
              <a:rPr lang="en-US" dirty="0" err="1"/>
              <a:t>containerid</a:t>
            </a:r>
            <a:r>
              <a:rPr lang="en-US" dirty="0"/>
              <a:t>&gt;  rubyabq2:latest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Docker container stop &lt;</a:t>
            </a:r>
            <a:r>
              <a:rPr lang="en-US" dirty="0" err="1"/>
              <a:t>containerid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Docker-compose up</a:t>
            </a:r>
          </a:p>
          <a:p>
            <a:pPr marL="0" indent="0">
              <a:buNone/>
            </a:pPr>
            <a:r>
              <a:rPr lang="en-US" dirty="0"/>
              <a:t>docker exec -it -v /Users/</a:t>
            </a:r>
            <a:r>
              <a:rPr lang="en-US" dirty="0" err="1"/>
              <a:t>frankatjackrabbit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/rubyabq2:/rubyabq2</a:t>
            </a:r>
          </a:p>
          <a:p>
            <a:pPr marL="0" indent="0">
              <a:buNone/>
            </a:pPr>
            <a:r>
              <a:rPr lang="en-US" dirty="0"/>
              <a:t>        --name rubyabq2 &lt;image id&gt; bash</a:t>
            </a:r>
          </a:p>
          <a:p>
            <a:pPr marL="0" indent="0">
              <a:buNone/>
            </a:pPr>
            <a:r>
              <a:rPr lang="en-US" dirty="0"/>
              <a:t>rake </a:t>
            </a:r>
            <a:r>
              <a:rPr lang="en-US" dirty="0" err="1"/>
              <a:t>db:create</a:t>
            </a:r>
            <a:r>
              <a:rPr lang="en-US" dirty="0"/>
              <a:t> (The </a:t>
            </a:r>
            <a:r>
              <a:rPr lang="en-US" dirty="0" err="1"/>
              <a:t>db</a:t>
            </a:r>
            <a:r>
              <a:rPr lang="en-US" dirty="0"/>
              <a:t> service needs to be up)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9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78E5-6C3F-4A46-A3A1-E91E808C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96EF8-E5EE-0D4E-B851-B0839BAB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technology for portable application development</a:t>
            </a:r>
          </a:p>
          <a:p>
            <a:r>
              <a:rPr lang="en-US" dirty="0"/>
              <a:t>Run guest OSs on host OS</a:t>
            </a:r>
          </a:p>
          <a:p>
            <a:r>
              <a:rPr lang="en-US" dirty="0"/>
              <a:t>In this example, we will run from a MAC</a:t>
            </a:r>
          </a:p>
          <a:p>
            <a:pPr lvl="1"/>
            <a:r>
              <a:rPr lang="en-US" dirty="0"/>
              <a:t>ubuntu on </a:t>
            </a:r>
            <a:r>
              <a:rPr lang="en-US" dirty="0" err="1"/>
              <a:t>postgresql</a:t>
            </a:r>
            <a:r>
              <a:rPr lang="en-US" dirty="0"/>
              <a:t> (actually Debian)</a:t>
            </a:r>
          </a:p>
          <a:p>
            <a:pPr lvl="1"/>
            <a:r>
              <a:rPr lang="en-US" dirty="0"/>
              <a:t>ruby/rails/react on alpine (actually Debian)</a:t>
            </a:r>
          </a:p>
          <a:p>
            <a:r>
              <a:rPr lang="en-US" dirty="0"/>
              <a:t>Docker provides reliable environment builds from scratch with only what you need; this gives you reproducibility and minimal size</a:t>
            </a:r>
          </a:p>
          <a:p>
            <a:r>
              <a:rPr lang="en-US" dirty="0"/>
              <a:t>Docker builds in layers; only rebuilds what changed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39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CCC8-5C4B-074B-92C7-C2ED7A12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528C9-CDB7-CC46-BA53-E87C111C4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previous docker-compose, starts web and </a:t>
            </a:r>
            <a:r>
              <a:rPr lang="en-US" dirty="0" err="1"/>
              <a:t>db</a:t>
            </a:r>
            <a:r>
              <a:rPr lang="en-US" dirty="0"/>
              <a:t> services, but uses port 3001:3001</a:t>
            </a:r>
          </a:p>
          <a:p>
            <a:endParaRPr lang="en-US" dirty="0"/>
          </a:p>
          <a:p>
            <a:r>
              <a:rPr lang="en-US" dirty="0"/>
              <a:t>Start your web server with rails s –p 3001 –b 0.0.0.0 in the web service container</a:t>
            </a:r>
          </a:p>
          <a:p>
            <a:endParaRPr lang="en-US" dirty="0"/>
          </a:p>
          <a:p>
            <a:r>
              <a:rPr lang="en-US" dirty="0"/>
              <a:t>From browser, visit http://0.0.0.0:3001</a:t>
            </a:r>
          </a:p>
        </p:txBody>
      </p:sp>
    </p:spTree>
    <p:extLst>
      <p:ext uri="{BB962C8B-B14F-4D97-AF65-F5344CB8AC3E}">
        <p14:creationId xmlns:p14="http://schemas.microsoft.com/office/powerpoint/2010/main" val="303255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C2EA-7CF2-194F-A549-310DCADE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16602-054E-5C47-8F40-062788428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React is one of several popular JavaScript Frameworks (others Angular, Vue, and Ember)</a:t>
            </a:r>
          </a:p>
          <a:p>
            <a:r>
              <a:rPr lang="en-US" dirty="0"/>
              <a:t>With the advent of web 2.0 and ajax (async network and partial page refresh), we have a lot more JS to deal with.</a:t>
            </a:r>
          </a:p>
          <a:p>
            <a:r>
              <a:rPr lang="en-US" dirty="0"/>
              <a:t>JQUERY helped a lot with JS by providing some independence from browsers and functional modules for UI construction</a:t>
            </a:r>
          </a:p>
          <a:p>
            <a:r>
              <a:rPr lang="en-US" dirty="0"/>
              <a:t>This next generation of JS frameworks provides a higher level of abstraction, architecture, and object representation.</a:t>
            </a:r>
          </a:p>
          <a:p>
            <a:r>
              <a:rPr lang="en-US" dirty="0"/>
              <a:t>JS package managers like </a:t>
            </a:r>
            <a:r>
              <a:rPr lang="en-US" dirty="0" err="1"/>
              <a:t>npm</a:t>
            </a:r>
            <a:r>
              <a:rPr lang="en-US" dirty="0"/>
              <a:t>, and now yarn, manage JS dependencies.</a:t>
            </a:r>
          </a:p>
          <a:p>
            <a:r>
              <a:rPr lang="en-US" dirty="0"/>
              <a:t>Rails supports this evolution with integrated yarn and </a:t>
            </a:r>
            <a:r>
              <a:rPr lang="en-US" dirty="0" err="1"/>
              <a:t>package.json</a:t>
            </a:r>
            <a:r>
              <a:rPr lang="en-US" dirty="0"/>
              <a:t>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5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150F-6716-284E-9EA7-E0B14607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Rails support yarn, </a:t>
            </a:r>
            <a:r>
              <a:rPr lang="en-US" dirty="0" err="1"/>
              <a:t>api</a:t>
            </a:r>
            <a:r>
              <a:rPr lang="en-US" dirty="0"/>
              <a:t>-only, and JS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5FBA6-D92F-AD4B-9C25-91C406A42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yarn did a better job managing JS compared to the asset pipeline</a:t>
            </a:r>
          </a:p>
          <a:p>
            <a:r>
              <a:rPr lang="en-US" dirty="0"/>
              <a:t>The node community just did a better job of managing JS packages</a:t>
            </a:r>
          </a:p>
          <a:p>
            <a:r>
              <a:rPr lang="en-US" dirty="0"/>
              <a:t>Yarn dependency management was improved over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Rails still has all the support for MVC, but now supports Single Page Applications in a robust way</a:t>
            </a:r>
          </a:p>
          <a:p>
            <a:r>
              <a:rPr lang="en-US" dirty="0"/>
              <a:t>Rails no longer includes JQUERY by default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2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2DE8-2DC1-8A4F-858E-AF85E720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different ways to add react to rails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64350-A1E1-9141-87C7-CE083B9C6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(see https://</a:t>
            </a:r>
            <a:r>
              <a:rPr lang="en-US" dirty="0" err="1"/>
              <a:t>learnetto.com</a:t>
            </a:r>
            <a:r>
              <a:rPr lang="en-US" dirty="0"/>
              <a:t>/blog/react-rails) </a:t>
            </a:r>
          </a:p>
          <a:p>
            <a:endParaRPr lang="en-US" dirty="0"/>
          </a:p>
          <a:p>
            <a:r>
              <a:rPr lang="en-US" dirty="0"/>
              <a:t>Use the react-on-rails gem from </a:t>
            </a:r>
            <a:r>
              <a:rPr lang="en-US" dirty="0" err="1"/>
              <a:t>Shakacode</a:t>
            </a:r>
            <a:endParaRPr lang="en-US" dirty="0"/>
          </a:p>
          <a:p>
            <a:r>
              <a:rPr lang="en-US" dirty="0"/>
              <a:t>Use the react-rails gem, official rails way;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dirty="0"/>
              <a:t>this is what we will do</a:t>
            </a:r>
          </a:p>
          <a:p>
            <a:r>
              <a:rPr lang="en-US" dirty="0" err="1"/>
              <a:t>Webpacker</a:t>
            </a:r>
            <a:r>
              <a:rPr lang="en-US" dirty="0"/>
              <a:t> gem, alone</a:t>
            </a:r>
          </a:p>
          <a:p>
            <a:r>
              <a:rPr lang="en-US" dirty="0"/>
              <a:t>Rails API plus react, all from the JS side</a:t>
            </a:r>
          </a:p>
        </p:txBody>
      </p:sp>
    </p:spTree>
    <p:extLst>
      <p:ext uri="{BB962C8B-B14F-4D97-AF65-F5344CB8AC3E}">
        <p14:creationId xmlns:p14="http://schemas.microsoft.com/office/powerpoint/2010/main" val="393937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EC62-F8AF-F84E-8880-48E317E61D5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http://0.0.0.0:2999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240C6-0EAB-5F49-BEEB-71C6E30EA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880" y="1825624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                                              MAC host machine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6804D9-F5E5-B641-9FAD-A49925F1222D}"/>
                  </a:ext>
                </a:extLst>
              </p14:cNvPr>
              <p14:cNvContentPartPr/>
              <p14:nvPr/>
            </p14:nvContentPartPr>
            <p14:xfrm>
              <a:off x="3287520" y="2101629"/>
              <a:ext cx="4320" cy="4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6804D9-F5E5-B641-9FAD-A49925F122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8880" y="2092629"/>
                <a:ext cx="2196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06FF07D-849A-D641-9730-5CFB8D5C3401}"/>
              </a:ext>
            </a:extLst>
          </p:cNvPr>
          <p:cNvGrpSpPr/>
          <p:nvPr/>
        </p:nvGrpSpPr>
        <p:grpSpPr>
          <a:xfrm>
            <a:off x="2721600" y="2144109"/>
            <a:ext cx="8280" cy="4320"/>
            <a:chOff x="2721600" y="2144109"/>
            <a:chExt cx="8280" cy="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163FAEF-62C6-854E-AB52-7A2D7CF73948}"/>
                    </a:ext>
                  </a:extLst>
                </p14:cNvPr>
                <p14:cNvContentPartPr/>
                <p14:nvPr/>
              </p14:nvContentPartPr>
              <p14:xfrm>
                <a:off x="2729520" y="2148069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163FAEF-62C6-854E-AB52-7A2D7CF7394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20880" y="21394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0E11959-947E-FB4A-A6AA-080F1055DD30}"/>
                    </a:ext>
                  </a:extLst>
                </p14:cNvPr>
                <p14:cNvContentPartPr/>
                <p14:nvPr/>
              </p14:nvContentPartPr>
              <p14:xfrm>
                <a:off x="2725560" y="2148069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0E11959-947E-FB4A-A6AA-080F1055DD3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16920" y="21394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D8B91CF-A3F2-8042-A3FF-A31045146087}"/>
                    </a:ext>
                  </a:extLst>
                </p14:cNvPr>
                <p14:cNvContentPartPr/>
                <p14:nvPr/>
              </p14:nvContentPartPr>
              <p14:xfrm>
                <a:off x="2721600" y="2144109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D8B91CF-A3F2-8042-A3FF-A31045146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12600" y="21354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55747B6-4CD8-9A40-B48F-D04888D4FFAA}"/>
              </a:ext>
            </a:extLst>
          </p:cNvPr>
          <p:cNvSpPr txBox="1"/>
          <p:nvPr/>
        </p:nvSpPr>
        <p:spPr>
          <a:xfrm>
            <a:off x="2555150" y="2510041"/>
            <a:ext cx="353653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CONTAINER: web (ruby/rails/react)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2EE04F-2059-4345-9042-835D7EEE6EE3}"/>
              </a:ext>
            </a:extLst>
          </p:cNvPr>
          <p:cNvSpPr/>
          <p:nvPr/>
        </p:nvSpPr>
        <p:spPr>
          <a:xfrm>
            <a:off x="2876551" y="3082833"/>
            <a:ext cx="2740478" cy="1802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B86433-B114-5E41-9387-18047B50A476}"/>
              </a:ext>
            </a:extLst>
          </p:cNvPr>
          <p:cNvSpPr/>
          <p:nvPr/>
        </p:nvSpPr>
        <p:spPr>
          <a:xfrm>
            <a:off x="6794725" y="3099955"/>
            <a:ext cx="2740478" cy="1802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2F9DA-0B0C-5A44-994D-704320E52DC2}"/>
              </a:ext>
            </a:extLst>
          </p:cNvPr>
          <p:cNvSpPr/>
          <p:nvPr/>
        </p:nvSpPr>
        <p:spPr>
          <a:xfrm>
            <a:off x="6666791" y="2495888"/>
            <a:ext cx="299604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CONTAINER: </a:t>
            </a:r>
            <a:r>
              <a:rPr lang="en-US" dirty="0" err="1">
                <a:solidFill>
                  <a:schemeClr val="tx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postgresql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595A4E-88A3-5B4C-9E82-2AA997448ECE}"/>
              </a:ext>
            </a:extLst>
          </p:cNvPr>
          <p:cNvCxnSpPr>
            <a:cxnSpLocks/>
          </p:cNvCxnSpPr>
          <p:nvPr/>
        </p:nvCxnSpPr>
        <p:spPr>
          <a:xfrm>
            <a:off x="4667250" y="5372100"/>
            <a:ext cx="3238500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F3172FB-5443-5D40-A2F3-B35AF182ABBD}"/>
              </a:ext>
            </a:extLst>
          </p:cNvPr>
          <p:cNvSpPr/>
          <p:nvPr/>
        </p:nvSpPr>
        <p:spPr>
          <a:xfrm>
            <a:off x="4455405" y="4398975"/>
            <a:ext cx="109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Port 2999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E2D515-2DFE-0441-BD93-CB60464C709B}"/>
              </a:ext>
            </a:extLst>
          </p:cNvPr>
          <p:cNvSpPr/>
          <p:nvPr/>
        </p:nvSpPr>
        <p:spPr>
          <a:xfrm>
            <a:off x="8216879" y="4416097"/>
            <a:ext cx="109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Port 5432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6CCE75-7475-354F-9E0C-BA78A30F6261}"/>
              </a:ext>
            </a:extLst>
          </p:cNvPr>
          <p:cNvSpPr/>
          <p:nvPr/>
        </p:nvSpPr>
        <p:spPr>
          <a:xfrm flipH="1">
            <a:off x="5996430" y="5399235"/>
            <a:ext cx="1098570" cy="912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027E18-712F-7F4B-A0CC-1369833BED44}"/>
              </a:ext>
            </a:extLst>
          </p:cNvPr>
          <p:cNvSpPr txBox="1"/>
          <p:nvPr/>
        </p:nvSpPr>
        <p:spPr>
          <a:xfrm>
            <a:off x="4926465" y="5462241"/>
            <a:ext cx="323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</a:t>
            </a:r>
            <a:r>
              <a:rPr lang="en-US" dirty="0" err="1"/>
              <a:t>rubyabq_default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989136-7ADB-E54C-B039-1DB6E92F32BF}"/>
              </a:ext>
            </a:extLst>
          </p:cNvPr>
          <p:cNvSpPr/>
          <p:nvPr/>
        </p:nvSpPr>
        <p:spPr>
          <a:xfrm>
            <a:off x="1456580" y="4343501"/>
            <a:ext cx="109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Port 2999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E29810-021E-A341-A00E-D3CA718B1743}"/>
              </a:ext>
            </a:extLst>
          </p:cNvPr>
          <p:cNvSpPr/>
          <p:nvPr/>
        </p:nvSpPr>
        <p:spPr>
          <a:xfrm>
            <a:off x="647700" y="3242104"/>
            <a:ext cx="1907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~/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rubyabq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58953E-D089-264F-A8E9-25E724BF2C14}"/>
              </a:ext>
            </a:extLst>
          </p:cNvPr>
          <p:cNvSpPr/>
          <p:nvPr/>
        </p:nvSpPr>
        <p:spPr>
          <a:xfrm>
            <a:off x="2876551" y="3224782"/>
            <a:ext cx="1907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rubyabq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6FFD30-F2D0-BB4C-A28D-626F6A375507}"/>
              </a:ext>
            </a:extLst>
          </p:cNvPr>
          <p:cNvSpPr/>
          <p:nvPr/>
        </p:nvSpPr>
        <p:spPr>
          <a:xfrm>
            <a:off x="756646" y="3746372"/>
            <a:ext cx="1831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Git/EDITORS here</a:t>
            </a:r>
          </a:p>
        </p:txBody>
      </p:sp>
    </p:spTree>
    <p:extLst>
      <p:ext uri="{BB962C8B-B14F-4D97-AF65-F5344CB8AC3E}">
        <p14:creationId xmlns:p14="http://schemas.microsoft.com/office/powerpoint/2010/main" val="399379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D374-670F-8F4E-A776-DD1EA065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setup these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F959-4720-A142-A882-4C424F2B8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files, </a:t>
            </a:r>
            <a:r>
              <a:rPr lang="en-US" dirty="0" err="1"/>
              <a:t>Dockerfile</a:t>
            </a:r>
            <a:r>
              <a:rPr lang="en-US" dirty="0"/>
              <a:t> and docker-</a:t>
            </a:r>
            <a:r>
              <a:rPr lang="en-US" dirty="0" err="1"/>
              <a:t>compose.yml</a:t>
            </a:r>
            <a:r>
              <a:rPr lang="en-US" dirty="0"/>
              <a:t>, provide the instructions to build the images that will run in the containers.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Dockerfile</a:t>
            </a:r>
            <a:r>
              <a:rPr lang="en-US" dirty="0"/>
              <a:t> defines the contents of a custom image; we use a </a:t>
            </a:r>
            <a:r>
              <a:rPr lang="en-US" dirty="0" err="1"/>
              <a:t>Dockerfile</a:t>
            </a:r>
            <a:r>
              <a:rPr lang="en-US" dirty="0"/>
              <a:t> to create our ruby/rails/react image.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docker-</a:t>
            </a:r>
            <a:r>
              <a:rPr lang="en-US" dirty="0" err="1"/>
              <a:t>compose.yml</a:t>
            </a:r>
            <a:r>
              <a:rPr lang="en-US" dirty="0"/>
              <a:t> file defines a set of services that work together; we use a docker-compose file to define a rails web service called web and a </a:t>
            </a:r>
            <a:r>
              <a:rPr lang="en-US" dirty="0" err="1"/>
              <a:t>postgresql</a:t>
            </a:r>
            <a:r>
              <a:rPr lang="en-US" dirty="0"/>
              <a:t> database service call db.</a:t>
            </a:r>
          </a:p>
        </p:txBody>
      </p:sp>
    </p:spTree>
    <p:extLst>
      <p:ext uri="{BB962C8B-B14F-4D97-AF65-F5344CB8AC3E}">
        <p14:creationId xmlns:p14="http://schemas.microsoft.com/office/powerpoint/2010/main" val="391171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DE20-BCD7-6345-AD16-43DE0857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E896-0B11-3D41-B852-C2DE77634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FROM ruby:3.0.1</a:t>
            </a:r>
          </a:p>
          <a:p>
            <a:pPr marL="0" indent="0">
              <a:buNone/>
            </a:pPr>
            <a:r>
              <a:rPr lang="en-US" dirty="0"/>
              <a:t># underlying OS should be alpine, but it is actually </a:t>
            </a:r>
            <a:r>
              <a:rPr lang="en-US" dirty="0" err="1"/>
              <a:t>debian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RUN apt-get update -</a:t>
            </a:r>
            <a:r>
              <a:rPr lang="en-US" dirty="0" err="1"/>
              <a:t>qq</a:t>
            </a:r>
            <a:r>
              <a:rPr lang="en-US" dirty="0"/>
              <a:t> &amp;&amp; apt-get install -y build-essential bash </a:t>
            </a:r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err="1"/>
              <a:t>libpq</a:t>
            </a:r>
            <a:r>
              <a:rPr lang="en-US" dirty="0"/>
              <a:t>-dev </a:t>
            </a:r>
            <a:r>
              <a:rPr lang="en-US" dirty="0" err="1"/>
              <a:t>postgresql</a:t>
            </a:r>
            <a:r>
              <a:rPr lang="en-US" dirty="0"/>
              <a:t>-client </a:t>
            </a:r>
            <a:r>
              <a:rPr lang="en-US" dirty="0" err="1"/>
              <a:t>nodejs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vim </a:t>
            </a:r>
            <a:r>
              <a:rPr lang="en-US" dirty="0" err="1"/>
              <a:t>libssl</a:t>
            </a:r>
            <a:r>
              <a:rPr lang="en-US" dirty="0"/>
              <a:t>-dev curl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WORKDIR /</a:t>
            </a:r>
            <a:r>
              <a:rPr lang="en-US" dirty="0" err="1"/>
              <a:t>rubyabq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npm</a:t>
            </a:r>
            <a:r>
              <a:rPr lang="en-US" dirty="0"/>
              <a:t> install -g yarn</a:t>
            </a:r>
          </a:p>
          <a:p>
            <a:pPr marL="0" indent="0">
              <a:buNone/>
            </a:pPr>
            <a:r>
              <a:rPr lang="en-US" dirty="0"/>
              <a:t>RUN gem install rails   -v=6.0.4</a:t>
            </a:r>
          </a:p>
          <a:p>
            <a:pPr marL="0" indent="0">
              <a:buNone/>
            </a:pPr>
            <a:r>
              <a:rPr lang="en-US" dirty="0"/>
              <a:t>RUN rails new   .   --database=</a:t>
            </a:r>
            <a:r>
              <a:rPr lang="en-US" dirty="0" err="1"/>
              <a:t>postgresql</a:t>
            </a:r>
            <a:r>
              <a:rPr lang="en-US" dirty="0"/>
              <a:t>    --</a:t>
            </a:r>
            <a:r>
              <a:rPr lang="en-US" dirty="0" err="1"/>
              <a:t>webpacker</a:t>
            </a:r>
            <a:r>
              <a:rPr lang="en-US" dirty="0"/>
              <a:t>=react</a:t>
            </a:r>
          </a:p>
          <a:p>
            <a:pPr marL="0" indent="0">
              <a:buNone/>
            </a:pPr>
            <a:r>
              <a:rPr lang="en-US" dirty="0"/>
              <a:t>EXPOSE 2999</a:t>
            </a:r>
          </a:p>
          <a:p>
            <a:pPr marL="0" indent="0">
              <a:buNone/>
            </a:pPr>
            <a:r>
              <a:rPr lang="en-US" dirty="0"/>
              <a:t>CMD ["bash"]</a:t>
            </a:r>
          </a:p>
        </p:txBody>
      </p:sp>
    </p:spTree>
    <p:extLst>
      <p:ext uri="{BB962C8B-B14F-4D97-AF65-F5344CB8AC3E}">
        <p14:creationId xmlns:p14="http://schemas.microsoft.com/office/powerpoint/2010/main" val="312089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17494</TotalTime>
  <Words>1971</Words>
  <Application>Microsoft Macintosh PowerPoint</Application>
  <PresentationFormat>Widescreen</PresentationFormat>
  <Paragraphs>252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RubyABQ</vt:lpstr>
      <vt:lpstr>Summary</vt:lpstr>
      <vt:lpstr>What is docker?</vt:lpstr>
      <vt:lpstr>What is react?</vt:lpstr>
      <vt:lpstr>Why did Rails support yarn, api-only, and JS frameworks</vt:lpstr>
      <vt:lpstr>Four different ways to add react to rails </vt:lpstr>
      <vt:lpstr>http://0.0.0.0:2999</vt:lpstr>
      <vt:lpstr>How do we setup these containers?</vt:lpstr>
      <vt:lpstr>Dockerfile</vt:lpstr>
      <vt:lpstr>docker-compose.yml file</vt:lpstr>
      <vt:lpstr>docker-compose.yml, part 2</vt:lpstr>
      <vt:lpstr>docker-compose.yml, part 3</vt:lpstr>
      <vt:lpstr>Build the containers</vt:lpstr>
      <vt:lpstr>Poke around the web container</vt:lpstr>
      <vt:lpstr>Other useful docker commands</vt:lpstr>
      <vt:lpstr> After web service is up, I did this. You get this when you clone the repo </vt:lpstr>
      <vt:lpstr>Use yarn add to add additional js packages</vt:lpstr>
      <vt:lpstr>Start the rails server within the web service</vt:lpstr>
      <vt:lpstr>Run this environment on your MAC</vt:lpstr>
      <vt:lpstr>Rubyabq2 -- Another repo with rails 6.1.4.1</vt:lpstr>
      <vt:lpstr>Dockerfile-ubuntu, part 1</vt:lpstr>
      <vt:lpstr>Dockerfile-ubuntu, part 2</vt:lpstr>
      <vt:lpstr>Dockerfile-ubuntu, part 3</vt:lpstr>
      <vt:lpstr>Dockerfile-ubuntu, part 4</vt:lpstr>
      <vt:lpstr>Dockerfile-ubuntu, part 5</vt:lpstr>
      <vt:lpstr>Dockerfile-ubuntu, part 6</vt:lpstr>
      <vt:lpstr>Dockerfile-ubuntu, part 7</vt:lpstr>
      <vt:lpstr>Dockerfile-ubuntu, part 8</vt:lpstr>
      <vt:lpstr>Dockerfile-ubuntu, part 9</vt:lpstr>
      <vt:lpstr>docker-compose.yml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RubyABQ</dc:title>
  <dc:creator>Frank Germano</dc:creator>
  <cp:lastModifiedBy>Frank Germano</cp:lastModifiedBy>
  <cp:revision>27</cp:revision>
  <dcterms:created xsi:type="dcterms:W3CDTF">2021-09-02T22:22:37Z</dcterms:created>
  <dcterms:modified xsi:type="dcterms:W3CDTF">2021-09-20T19:35:27Z</dcterms:modified>
</cp:coreProperties>
</file>