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B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91ABF-8FCC-4AD7-B1E0-511D60109D4B}" v="9" dt="2021-11-06T06:35:15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60" y="1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ervasi" userId="af4e32ee5822202e" providerId="LiveId" clId="{23F91ABF-8FCC-4AD7-B1E0-511D60109D4B}"/>
    <pc:docChg chg="undo custSel addSld delSld modSld sldOrd">
      <pc:chgData name="Felix Gervasi" userId="af4e32ee5822202e" providerId="LiveId" clId="{23F91ABF-8FCC-4AD7-B1E0-511D60109D4B}" dt="2021-11-11T15:48:53.279" v="4875" actId="20577"/>
      <pc:docMkLst>
        <pc:docMk/>
      </pc:docMkLst>
      <pc:sldChg chg="modSp new mod">
        <pc:chgData name="Felix Gervasi" userId="af4e32ee5822202e" providerId="LiveId" clId="{23F91ABF-8FCC-4AD7-B1E0-511D60109D4B}" dt="2021-11-05T18:59:07.185" v="1161" actId="113"/>
        <pc:sldMkLst>
          <pc:docMk/>
          <pc:sldMk cId="3550343482" sldId="256"/>
        </pc:sldMkLst>
        <pc:spChg chg="mod">
          <ac:chgData name="Felix Gervasi" userId="af4e32ee5822202e" providerId="LiveId" clId="{23F91ABF-8FCC-4AD7-B1E0-511D60109D4B}" dt="2021-11-05T18:57:31.433" v="1150" actId="113"/>
          <ac:spMkLst>
            <pc:docMk/>
            <pc:sldMk cId="3550343482" sldId="256"/>
            <ac:spMk id="2" creationId="{F6CC30E7-315D-4A1B-91C6-0D579EE6528C}"/>
          </ac:spMkLst>
        </pc:spChg>
        <pc:spChg chg="mod">
          <ac:chgData name="Felix Gervasi" userId="af4e32ee5822202e" providerId="LiveId" clId="{23F91ABF-8FCC-4AD7-B1E0-511D60109D4B}" dt="2021-11-05T18:59:07.185" v="1161" actId="113"/>
          <ac:spMkLst>
            <pc:docMk/>
            <pc:sldMk cId="3550343482" sldId="256"/>
            <ac:spMk id="3" creationId="{11DC85CA-A86A-4FF2-9E7E-FEA328C4DDA2}"/>
          </ac:spMkLst>
        </pc:spChg>
      </pc:sldChg>
      <pc:sldChg chg="modSp new mod setBg">
        <pc:chgData name="Felix Gervasi" userId="af4e32ee5822202e" providerId="LiveId" clId="{23F91ABF-8FCC-4AD7-B1E0-511D60109D4B}" dt="2021-11-06T12:42:41.102" v="4354" actId="255"/>
        <pc:sldMkLst>
          <pc:docMk/>
          <pc:sldMk cId="2184428053" sldId="257"/>
        </pc:sldMkLst>
        <pc:spChg chg="mod">
          <ac:chgData name="Felix Gervasi" userId="af4e32ee5822202e" providerId="LiveId" clId="{23F91ABF-8FCC-4AD7-B1E0-511D60109D4B}" dt="2021-11-05T18:57:48.398" v="1153" actId="790"/>
          <ac:spMkLst>
            <pc:docMk/>
            <pc:sldMk cId="2184428053" sldId="257"/>
            <ac:spMk id="2" creationId="{C36A53FC-68F9-4DBA-AD6C-704ECF07D8C7}"/>
          </ac:spMkLst>
        </pc:spChg>
        <pc:spChg chg="mod">
          <ac:chgData name="Felix Gervasi" userId="af4e32ee5822202e" providerId="LiveId" clId="{23F91ABF-8FCC-4AD7-B1E0-511D60109D4B}" dt="2021-11-06T12:42:41.102" v="4354" actId="255"/>
          <ac:spMkLst>
            <pc:docMk/>
            <pc:sldMk cId="2184428053" sldId="257"/>
            <ac:spMk id="3" creationId="{C1001246-3767-4872-9681-97BCA8FAACAB}"/>
          </ac:spMkLst>
        </pc:spChg>
      </pc:sldChg>
      <pc:sldChg chg="modSp new mod ord setBg">
        <pc:chgData name="Felix Gervasi" userId="af4e32ee5822202e" providerId="LiveId" clId="{23F91ABF-8FCC-4AD7-B1E0-511D60109D4B}" dt="2021-11-06T12:40:00.517" v="4343" actId="20577"/>
        <pc:sldMkLst>
          <pc:docMk/>
          <pc:sldMk cId="1018363905" sldId="258"/>
        </pc:sldMkLst>
        <pc:spChg chg="mod">
          <ac:chgData name="Felix Gervasi" userId="af4e32ee5822202e" providerId="LiveId" clId="{23F91ABF-8FCC-4AD7-B1E0-511D60109D4B}" dt="2021-11-05T19:00:33.431" v="1170" actId="113"/>
          <ac:spMkLst>
            <pc:docMk/>
            <pc:sldMk cId="1018363905" sldId="258"/>
            <ac:spMk id="2" creationId="{9B2EB061-A0B6-475E-A012-926662CDC382}"/>
          </ac:spMkLst>
        </pc:spChg>
        <pc:spChg chg="mod">
          <ac:chgData name="Felix Gervasi" userId="af4e32ee5822202e" providerId="LiveId" clId="{23F91ABF-8FCC-4AD7-B1E0-511D60109D4B}" dt="2021-11-06T12:40:00.517" v="4343" actId="20577"/>
          <ac:spMkLst>
            <pc:docMk/>
            <pc:sldMk cId="1018363905" sldId="258"/>
            <ac:spMk id="3" creationId="{1D830E1F-5F5F-4C59-9472-04AFB048E76E}"/>
          </ac:spMkLst>
        </pc:spChg>
      </pc:sldChg>
      <pc:sldChg chg="modSp new mod setBg">
        <pc:chgData name="Felix Gervasi" userId="af4e32ee5822202e" providerId="LiveId" clId="{23F91ABF-8FCC-4AD7-B1E0-511D60109D4B}" dt="2021-11-06T12:42:28.339" v="4353" actId="255"/>
        <pc:sldMkLst>
          <pc:docMk/>
          <pc:sldMk cId="317577191" sldId="259"/>
        </pc:sldMkLst>
        <pc:spChg chg="mod">
          <ac:chgData name="Felix Gervasi" userId="af4e32ee5822202e" providerId="LiveId" clId="{23F91ABF-8FCC-4AD7-B1E0-511D60109D4B}" dt="2021-11-05T18:58:13.040" v="1156" actId="790"/>
          <ac:spMkLst>
            <pc:docMk/>
            <pc:sldMk cId="317577191" sldId="259"/>
            <ac:spMk id="2" creationId="{DFC1D721-5A0C-45CB-9687-E2ABF75385F1}"/>
          </ac:spMkLst>
        </pc:spChg>
        <pc:spChg chg="mod">
          <ac:chgData name="Felix Gervasi" userId="af4e32ee5822202e" providerId="LiveId" clId="{23F91ABF-8FCC-4AD7-B1E0-511D60109D4B}" dt="2021-11-06T12:42:28.339" v="4353" actId="255"/>
          <ac:spMkLst>
            <pc:docMk/>
            <pc:sldMk cId="317577191" sldId="259"/>
            <ac:spMk id="3" creationId="{48250DBD-3AC1-4EFB-811B-6AD5E18FC454}"/>
          </ac:spMkLst>
        </pc:spChg>
      </pc:sldChg>
      <pc:sldChg chg="new del">
        <pc:chgData name="Felix Gervasi" userId="af4e32ee5822202e" providerId="LiveId" clId="{23F91ABF-8FCC-4AD7-B1E0-511D60109D4B}" dt="2021-11-05T18:14:03.880" v="52" actId="680"/>
        <pc:sldMkLst>
          <pc:docMk/>
          <pc:sldMk cId="510474122" sldId="259"/>
        </pc:sldMkLst>
      </pc:sldChg>
      <pc:sldChg chg="modSp new mod setBg">
        <pc:chgData name="Felix Gervasi" userId="af4e32ee5822202e" providerId="LiveId" clId="{23F91ABF-8FCC-4AD7-B1E0-511D60109D4B}" dt="2021-11-06T12:42:05.522" v="4349" actId="255"/>
        <pc:sldMkLst>
          <pc:docMk/>
          <pc:sldMk cId="260113416" sldId="260"/>
        </pc:sldMkLst>
        <pc:spChg chg="mod">
          <ac:chgData name="Felix Gervasi" userId="af4e32ee5822202e" providerId="LiveId" clId="{23F91ABF-8FCC-4AD7-B1E0-511D60109D4B}" dt="2021-11-05T18:58:52.382" v="1159" actId="113"/>
          <ac:spMkLst>
            <pc:docMk/>
            <pc:sldMk cId="260113416" sldId="260"/>
            <ac:spMk id="2" creationId="{538A4137-F42F-44F1-A67C-01D7985AD712}"/>
          </ac:spMkLst>
        </pc:spChg>
        <pc:spChg chg="mod">
          <ac:chgData name="Felix Gervasi" userId="af4e32ee5822202e" providerId="LiveId" clId="{23F91ABF-8FCC-4AD7-B1E0-511D60109D4B}" dt="2021-11-06T12:42:05.522" v="4349" actId="255"/>
          <ac:spMkLst>
            <pc:docMk/>
            <pc:sldMk cId="260113416" sldId="260"/>
            <ac:spMk id="3" creationId="{3E4A6E76-8D37-46A2-A034-3261E8468BA0}"/>
          </ac:spMkLst>
        </pc:spChg>
      </pc:sldChg>
      <pc:sldChg chg="modSp new mod setBg">
        <pc:chgData name="Felix Gervasi" userId="af4e32ee5822202e" providerId="LiveId" clId="{23F91ABF-8FCC-4AD7-B1E0-511D60109D4B}" dt="2021-11-06T12:41:40.643" v="4345" actId="255"/>
        <pc:sldMkLst>
          <pc:docMk/>
          <pc:sldMk cId="1213269589" sldId="261"/>
        </pc:sldMkLst>
        <pc:spChg chg="mod">
          <ac:chgData name="Felix Gervasi" userId="af4e32ee5822202e" providerId="LiveId" clId="{23F91ABF-8FCC-4AD7-B1E0-511D60109D4B}" dt="2021-11-05T18:59:53.137" v="1164" actId="790"/>
          <ac:spMkLst>
            <pc:docMk/>
            <pc:sldMk cId="1213269589" sldId="261"/>
            <ac:spMk id="2" creationId="{11988A48-F07F-43B1-AB23-7BEE6D270A6F}"/>
          </ac:spMkLst>
        </pc:spChg>
        <pc:spChg chg="mod">
          <ac:chgData name="Felix Gervasi" userId="af4e32ee5822202e" providerId="LiveId" clId="{23F91ABF-8FCC-4AD7-B1E0-511D60109D4B}" dt="2021-11-06T12:41:40.643" v="4345" actId="255"/>
          <ac:spMkLst>
            <pc:docMk/>
            <pc:sldMk cId="1213269589" sldId="261"/>
            <ac:spMk id="3" creationId="{8C307441-9458-46D4-B2FD-228E6FCF095E}"/>
          </ac:spMkLst>
        </pc:spChg>
      </pc:sldChg>
      <pc:sldChg chg="modSp add mod">
        <pc:chgData name="Felix Gervasi" userId="af4e32ee5822202e" providerId="LiveId" clId="{23F91ABF-8FCC-4AD7-B1E0-511D60109D4B}" dt="2021-11-06T07:27:13.422" v="2174" actId="20577"/>
        <pc:sldMkLst>
          <pc:docMk/>
          <pc:sldMk cId="2849282173" sldId="262"/>
        </pc:sldMkLst>
        <pc:spChg chg="mod">
          <ac:chgData name="Felix Gervasi" userId="af4e32ee5822202e" providerId="LiveId" clId="{23F91ABF-8FCC-4AD7-B1E0-511D60109D4B}" dt="2021-11-06T06:35:23.350" v="1283" actId="20577"/>
          <ac:spMkLst>
            <pc:docMk/>
            <pc:sldMk cId="2849282173" sldId="262"/>
            <ac:spMk id="2" creationId="{11988A48-F07F-43B1-AB23-7BEE6D270A6F}"/>
          </ac:spMkLst>
        </pc:spChg>
        <pc:spChg chg="mod">
          <ac:chgData name="Felix Gervasi" userId="af4e32ee5822202e" providerId="LiveId" clId="{23F91ABF-8FCC-4AD7-B1E0-511D60109D4B}" dt="2021-11-06T07:27:13.422" v="2174" actId="20577"/>
          <ac:spMkLst>
            <pc:docMk/>
            <pc:sldMk cId="2849282173" sldId="262"/>
            <ac:spMk id="3" creationId="{8C307441-9458-46D4-B2FD-228E6FCF095E}"/>
          </ac:spMkLst>
        </pc:spChg>
      </pc:sldChg>
      <pc:sldChg chg="add del setBg">
        <pc:chgData name="Felix Gervasi" userId="af4e32ee5822202e" providerId="LiveId" clId="{23F91ABF-8FCC-4AD7-B1E0-511D60109D4B}" dt="2021-11-06T06:35:15.423" v="1269"/>
        <pc:sldMkLst>
          <pc:docMk/>
          <pc:sldMk cId="3568308640" sldId="262"/>
        </pc:sldMkLst>
      </pc:sldChg>
      <pc:sldChg chg="new del">
        <pc:chgData name="Felix Gervasi" userId="af4e32ee5822202e" providerId="LiveId" clId="{23F91ABF-8FCC-4AD7-B1E0-511D60109D4B}" dt="2021-11-06T06:35:04.168" v="1267" actId="47"/>
        <pc:sldMkLst>
          <pc:docMk/>
          <pc:sldMk cId="3863557553" sldId="262"/>
        </pc:sldMkLst>
      </pc:sldChg>
      <pc:sldChg chg="modSp add mod">
        <pc:chgData name="Felix Gervasi" userId="af4e32ee5822202e" providerId="LiveId" clId="{23F91ABF-8FCC-4AD7-B1E0-511D60109D4B}" dt="2021-11-06T08:10:30.332" v="3046" actId="114"/>
        <pc:sldMkLst>
          <pc:docMk/>
          <pc:sldMk cId="3031858820" sldId="263"/>
        </pc:sldMkLst>
        <pc:spChg chg="mod">
          <ac:chgData name="Felix Gervasi" userId="af4e32ee5822202e" providerId="LiveId" clId="{23F91ABF-8FCC-4AD7-B1E0-511D60109D4B}" dt="2021-11-06T07:34:46.393" v="2189" actId="20577"/>
          <ac:spMkLst>
            <pc:docMk/>
            <pc:sldMk cId="3031858820" sldId="263"/>
            <ac:spMk id="2" creationId="{11988A48-F07F-43B1-AB23-7BEE6D270A6F}"/>
          </ac:spMkLst>
        </pc:spChg>
        <pc:spChg chg="mod">
          <ac:chgData name="Felix Gervasi" userId="af4e32ee5822202e" providerId="LiveId" clId="{23F91ABF-8FCC-4AD7-B1E0-511D60109D4B}" dt="2021-11-06T08:10:30.332" v="3046" actId="114"/>
          <ac:spMkLst>
            <pc:docMk/>
            <pc:sldMk cId="3031858820" sldId="263"/>
            <ac:spMk id="3" creationId="{8C307441-9458-46D4-B2FD-228E6FCF095E}"/>
          </ac:spMkLst>
        </pc:spChg>
      </pc:sldChg>
      <pc:sldChg chg="modSp add mod">
        <pc:chgData name="Felix Gervasi" userId="af4e32ee5822202e" providerId="LiveId" clId="{23F91ABF-8FCC-4AD7-B1E0-511D60109D4B}" dt="2021-11-06T12:11:31.458" v="3461" actId="20577"/>
        <pc:sldMkLst>
          <pc:docMk/>
          <pc:sldMk cId="1032012952" sldId="264"/>
        </pc:sldMkLst>
        <pc:spChg chg="mod">
          <ac:chgData name="Felix Gervasi" userId="af4e32ee5822202e" providerId="LiveId" clId="{23F91ABF-8FCC-4AD7-B1E0-511D60109D4B}" dt="2021-11-06T10:20:30.719" v="3100" actId="20577"/>
          <ac:spMkLst>
            <pc:docMk/>
            <pc:sldMk cId="1032012952" sldId="264"/>
            <ac:spMk id="2" creationId="{11988A48-F07F-43B1-AB23-7BEE6D270A6F}"/>
          </ac:spMkLst>
        </pc:spChg>
        <pc:spChg chg="mod">
          <ac:chgData name="Felix Gervasi" userId="af4e32ee5822202e" providerId="LiveId" clId="{23F91ABF-8FCC-4AD7-B1E0-511D60109D4B}" dt="2021-11-06T12:11:31.458" v="3461" actId="20577"/>
          <ac:spMkLst>
            <pc:docMk/>
            <pc:sldMk cId="1032012952" sldId="264"/>
            <ac:spMk id="3" creationId="{8C307441-9458-46D4-B2FD-228E6FCF095E}"/>
          </ac:spMkLst>
        </pc:spChg>
      </pc:sldChg>
      <pc:sldChg chg="new del">
        <pc:chgData name="Felix Gervasi" userId="af4e32ee5822202e" providerId="LiveId" clId="{23F91ABF-8FCC-4AD7-B1E0-511D60109D4B}" dt="2021-11-11T11:58:35.817" v="4356" actId="2696"/>
        <pc:sldMkLst>
          <pc:docMk/>
          <pc:sldMk cId="3343317665" sldId="265"/>
        </pc:sldMkLst>
      </pc:sldChg>
      <pc:sldChg chg="modSp add mod">
        <pc:chgData name="Felix Gervasi" userId="af4e32ee5822202e" providerId="LiveId" clId="{23F91ABF-8FCC-4AD7-B1E0-511D60109D4B}" dt="2021-11-11T15:48:53.279" v="4875" actId="20577"/>
        <pc:sldMkLst>
          <pc:docMk/>
          <pc:sldMk cId="3743722474" sldId="265"/>
        </pc:sldMkLst>
        <pc:spChg chg="mod">
          <ac:chgData name="Felix Gervasi" userId="af4e32ee5822202e" providerId="LiveId" clId="{23F91ABF-8FCC-4AD7-B1E0-511D60109D4B}" dt="2021-11-11T15:15:31.538" v="4500" actId="20577"/>
          <ac:spMkLst>
            <pc:docMk/>
            <pc:sldMk cId="3743722474" sldId="265"/>
            <ac:spMk id="2" creationId="{11988A48-F07F-43B1-AB23-7BEE6D270A6F}"/>
          </ac:spMkLst>
        </pc:spChg>
        <pc:spChg chg="mod">
          <ac:chgData name="Felix Gervasi" userId="af4e32ee5822202e" providerId="LiveId" clId="{23F91ABF-8FCC-4AD7-B1E0-511D60109D4B}" dt="2021-11-11T15:48:53.279" v="4875" actId="20577"/>
          <ac:spMkLst>
            <pc:docMk/>
            <pc:sldMk cId="3743722474" sldId="265"/>
            <ac:spMk id="3" creationId="{8C307441-9458-46D4-B2FD-228E6FCF09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95ED2-76D6-4AD5-B655-78E6BCA3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18FD2-A469-4CF8-A3DF-F8044C829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F04C8E-F545-4AE6-B520-B1C3F1C8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653C8-17B6-4429-AD7A-FF85FFA5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F24A99-2073-4307-9625-FBD01746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05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9CEDF-2034-455A-BC55-64598C71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623DC6-5781-4246-9D37-2C87FDE58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95E71F-9FFB-47BB-AFC6-6E22E11F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34D9B-44A6-4FDB-BE64-6828389A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134D4C-F841-45FD-B3C7-075F64FD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02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4FFA92-4EBA-41AB-8ABA-EC1FE9904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1F9E3B-FD20-47AC-A248-1AD4F0F48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DFD97E-1D43-492A-ABA6-8AAC9228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E5C9E-2CD5-40D5-BC40-74BEEBED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7BE2F-AFB6-4050-AE9B-16A58AEF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09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7A203-46CD-4E6A-A773-7EA07496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C0679-E459-4481-8E5E-7519FB04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FFFE9-392E-4A6F-A140-6C4C8559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A0A8E-5770-4257-A359-B57AA9D2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D0BD3D-4264-4C6E-9671-8169600B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13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9F684-019C-4C5D-BF72-062D7848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5C7D1-BC68-4CD4-BF29-2EF1BCD2F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2A1D2-D55F-4A8A-8AD6-4EBB1017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5B46CF-26A2-4291-8F15-E9168680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00D620-51FE-4AA9-BD05-865F31FE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70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7624A-F52C-49B0-95DF-53B5ED35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E40210-64BD-47B2-939C-362565456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71F94D-3E2A-4A45-8A2E-720878080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DE3658-5678-489E-B547-FA8CC1F6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A78AEC-AB7F-45E9-A2F4-528865B2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F0284A-4E26-490A-8E20-CF2DEA61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6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31430-37EA-48B7-BF60-2391763D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6ED239-F9DB-4C3A-8F09-16E9A23C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7E3DD2-73FF-45C1-B752-4E6A9F515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1D9812-EBCC-48B9-A877-FA9B64B67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76A659-FC85-4B36-B890-C2F1F3FA5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6F34A5-1B44-40BF-8C41-B58A7E14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C2F9A5-1D83-48E1-A979-3DBBADB1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9C77E3-9F1B-45C5-9D9B-A5172D55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52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97311-266B-4846-BA32-CF14DDD0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10DF5D-1103-409B-B67E-4133AF60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3914A8-701E-4759-9B16-3222F8B4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BB642C-DF10-4EAE-A8C4-4D4AEDA0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87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A3BF21-DCDC-4171-A65A-15898A7C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00AF36-1EF8-457F-9FF7-9C9E8AF7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96A09-3539-40C9-A3C5-B4F395F8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20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77350-54DA-4E5F-90AE-F7D28E4A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241112-4E84-4057-B4C9-F33A95E6A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2DC67F-C2F7-4EBF-A954-28769A330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BDE1D-F532-4736-BE06-D65D285A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5D2F34-B0CB-422E-B3ED-B813088E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D2FD2D-F342-437E-986D-37B48B1E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11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6F70D-8381-4E32-992E-246343C2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497D36-9385-4379-874A-D570ABBD5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5F2D1B-092C-4023-9058-5D996142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68E646-94A1-4077-A2EF-3B555832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E117-38F4-442B-8E19-0128E12EAD98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62E1EE-0660-4294-94C7-9873A9C9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0D6BAC-6DEA-467A-BCFC-B4C996D5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92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A50DBE-A1E2-4865-A67D-7CA1B486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84A9B5-B554-4F61-8FD6-F7016083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DFFD9-7247-4E0F-BD9B-668C34515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E117-38F4-442B-8E19-0128E12EAD98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1B0B13-C9BD-4991-9618-7A9775D0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037F34-E799-4AA3-BF33-4DCFF6ACB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EE09-D8C9-418C-9BAF-F1FF93D22A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48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C30E7-315D-4A1B-91C6-0D579EE65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Django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DC85CA-A86A-4FF2-9E7E-FEA328C4D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 Python Web Framework</a:t>
            </a:r>
          </a:p>
        </p:txBody>
      </p:sp>
    </p:spTree>
    <p:extLst>
      <p:ext uri="{BB962C8B-B14F-4D97-AF65-F5344CB8AC3E}">
        <p14:creationId xmlns:p14="http://schemas.microsoft.com/office/powerpoint/2010/main" val="355034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88A48-F07F-43B1-AB23-7BEE6D27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07441-9458-46D4-B2FD-228E6FCF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Basic explanation of Django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Installation of Django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Running the development server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Starting a project and creating an app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Basic explanation of MVC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Creating views and templates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Using database models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Managing data as an admin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Creating a basic task tracker app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1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A53FC-68F9-4DBA-AD6C-704ECF07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Django?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01246-3767-4872-9681-97BCA8FAA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Python web framework</a:t>
            </a:r>
          </a:p>
          <a:p>
            <a:r>
              <a:rPr lang="en-US" sz="2400" dirty="0">
                <a:solidFill>
                  <a:schemeClr val="bg1"/>
                </a:solidFill>
              </a:rPr>
              <a:t>Built in development server and database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Let's you create reusable apps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Comes with a lot of built-in functionality (e.g., administration sites)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218442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1D721-5A0C-45CB-9687-E2ABF753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can I use Django?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50DBD-3AC1-4EFB-811B-6AD5E18FC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Install Python from </a:t>
            </a:r>
            <a:r>
              <a:rPr lang="en-US" sz="2400" i="1" dirty="0">
                <a:solidFill>
                  <a:schemeClr val="bg1"/>
                </a:solidFill>
              </a:rPr>
              <a:t>python.org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Use the Python package manager </a:t>
            </a:r>
            <a:r>
              <a:rPr lang="en-US" sz="2400" i="1" dirty="0">
                <a:solidFill>
                  <a:schemeClr val="bg1"/>
                </a:solidFill>
              </a:rPr>
              <a:t>pip</a:t>
            </a:r>
            <a:r>
              <a:rPr lang="en-US" sz="2400" dirty="0">
                <a:solidFill>
                  <a:schemeClr val="bg1"/>
                </a:solidFill>
              </a:rPr>
              <a:t> to install Django</a:t>
            </a: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python –m pip install </a:t>
            </a:r>
            <a:r>
              <a:rPr lang="en-US" sz="2000" i="1" dirty="0" err="1">
                <a:solidFill>
                  <a:schemeClr val="bg1"/>
                </a:solidFill>
              </a:rPr>
              <a:t>django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Confirm that Django was installed correctly</a:t>
            </a: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python –m </a:t>
            </a:r>
            <a:r>
              <a:rPr lang="en-US" sz="2000" i="1" dirty="0" err="1">
                <a:solidFill>
                  <a:schemeClr val="bg1"/>
                </a:solidFill>
              </a:rPr>
              <a:t>django</a:t>
            </a:r>
            <a:r>
              <a:rPr lang="en-US" sz="2000" i="1" dirty="0">
                <a:solidFill>
                  <a:schemeClr val="bg1"/>
                </a:solidFill>
              </a:rPr>
              <a:t> --version</a:t>
            </a:r>
          </a:p>
        </p:txBody>
      </p:sp>
    </p:spTree>
    <p:extLst>
      <p:ext uri="{BB962C8B-B14F-4D97-AF65-F5344CB8AC3E}">
        <p14:creationId xmlns:p14="http://schemas.microsoft.com/office/powerpoint/2010/main" val="31757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A4137-F42F-44F1-A67C-01D7985A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start a Django projec</a:t>
            </a:r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4A6E76-8D37-46A2-A034-3261E846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err="1">
                <a:solidFill>
                  <a:schemeClr val="bg1"/>
                </a:solidFill>
              </a:rPr>
              <a:t>django</a:t>
            </a:r>
            <a:r>
              <a:rPr lang="en-US" sz="2400" i="1" dirty="0">
                <a:solidFill>
                  <a:schemeClr val="bg1"/>
                </a:solidFill>
              </a:rPr>
              <a:t>-admin </a:t>
            </a:r>
            <a:r>
              <a:rPr lang="en-US" sz="2400" i="1" dirty="0" err="1">
                <a:solidFill>
                  <a:schemeClr val="bg1"/>
                </a:solidFill>
              </a:rPr>
              <a:t>startproject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mysite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(hyphens in the project name are not allowed!)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Creates basic folder structure and files</a:t>
            </a: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manage.py </a:t>
            </a:r>
            <a:r>
              <a:rPr lang="en-US" sz="2000" dirty="0">
                <a:solidFill>
                  <a:schemeClr val="bg1"/>
                </a:solidFill>
              </a:rPr>
              <a:t>for interacting with the Django project</a:t>
            </a: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urls.py</a:t>
            </a: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settings.py </a:t>
            </a:r>
            <a:r>
              <a:rPr lang="en-US" sz="2000" dirty="0">
                <a:solidFill>
                  <a:schemeClr val="bg1"/>
                </a:solidFill>
              </a:rPr>
              <a:t>(defines basic settings for the project)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Verify the project is working by running the development server</a:t>
            </a: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python manage.py </a:t>
            </a:r>
            <a:r>
              <a:rPr lang="en-US" sz="2000" i="1" dirty="0" err="1">
                <a:solidFill>
                  <a:schemeClr val="bg1"/>
                </a:solidFill>
              </a:rPr>
              <a:t>runserver</a:t>
            </a:r>
            <a:endParaRPr lang="en-US" sz="2000" i="1" dirty="0">
              <a:solidFill>
                <a:schemeClr val="bg1"/>
              </a:solidFill>
            </a:endParaRPr>
          </a:p>
          <a:p>
            <a:pPr lvl="1"/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88A48-F07F-43B1-AB23-7BEE6D27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Create an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07441-9458-46D4-B2FD-228E6FCF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A Django project is just a container for different apps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create an app run </a:t>
            </a:r>
            <a:r>
              <a:rPr lang="en-US" sz="2400" i="1" dirty="0">
                <a:solidFill>
                  <a:schemeClr val="bg1"/>
                </a:solidFill>
              </a:rPr>
              <a:t>python manage.py </a:t>
            </a:r>
            <a:r>
              <a:rPr lang="en-US" sz="2400" i="1" dirty="0" err="1">
                <a:solidFill>
                  <a:schemeClr val="bg1"/>
                </a:solidFill>
              </a:rPr>
              <a:t>startapp</a:t>
            </a:r>
            <a:r>
              <a:rPr lang="en-US" sz="2400" i="1" dirty="0">
                <a:solidFill>
                  <a:schemeClr val="bg1"/>
                </a:solidFill>
              </a:rPr>
              <a:t> &lt;app-name&gt;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Apps are created inside the folder of the </a:t>
            </a:r>
            <a:r>
              <a:rPr lang="en-US" sz="2000" i="1" dirty="0">
                <a:solidFill>
                  <a:schemeClr val="bg1"/>
                </a:solidFill>
              </a:rPr>
              <a:t>manage.py </a:t>
            </a:r>
            <a:r>
              <a:rPr lang="en-US" sz="2000" dirty="0">
                <a:solidFill>
                  <a:schemeClr val="bg1"/>
                </a:solidFill>
              </a:rPr>
              <a:t>file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 folder named </a:t>
            </a:r>
            <a:r>
              <a:rPr lang="en-US" sz="2000" i="1" dirty="0">
                <a:solidFill>
                  <a:schemeClr val="bg1"/>
                </a:solidFill>
              </a:rPr>
              <a:t>&lt;app-name&gt; </a:t>
            </a:r>
            <a:r>
              <a:rPr lang="en-US" sz="2000" dirty="0">
                <a:solidFill>
                  <a:schemeClr val="bg1"/>
                </a:solidFill>
              </a:rPr>
              <a:t>and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necessary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files will be created</a:t>
            </a:r>
          </a:p>
          <a:p>
            <a:pPr lvl="1"/>
            <a:r>
              <a:rPr lang="de-DE" sz="2000" i="1" dirty="0">
                <a:solidFill>
                  <a:schemeClr val="bg1"/>
                </a:solidFill>
              </a:rPr>
              <a:t>views.py </a:t>
            </a:r>
            <a:r>
              <a:rPr lang="en-US" sz="2000" dirty="0">
                <a:solidFill>
                  <a:schemeClr val="bg1"/>
                </a:solidFill>
              </a:rPr>
              <a:t>(contains the web pages i.e., the views of the app represented by Python functions)</a:t>
            </a:r>
            <a:endParaRPr lang="en-US" sz="2000" i="1" dirty="0">
              <a:solidFill>
                <a:schemeClr val="bg1"/>
              </a:solidFill>
            </a:endParaRP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models.py </a:t>
            </a:r>
            <a:r>
              <a:rPr lang="en-US" sz="2000" dirty="0">
                <a:solidFill>
                  <a:schemeClr val="bg1"/>
                </a:solidFill>
              </a:rPr>
              <a:t>(holds the database models of the app)</a:t>
            </a:r>
          </a:p>
          <a:p>
            <a:pPr lvl="1"/>
            <a:r>
              <a:rPr lang="en-US" sz="2000" i="1" dirty="0">
                <a:solidFill>
                  <a:schemeClr val="bg1"/>
                </a:solidFill>
              </a:rPr>
              <a:t>admin.py </a:t>
            </a:r>
            <a:r>
              <a:rPr lang="en-US" sz="2000" dirty="0">
                <a:solidFill>
                  <a:schemeClr val="bg1"/>
                </a:solidFill>
              </a:rPr>
              <a:t>(register database models for admin usage)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6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EB061-A0B6-475E-A012-926662CD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MVC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30E1F-5F5F-4C59-9472-04AFB048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View Controller</a:t>
            </a:r>
          </a:p>
          <a:p>
            <a:r>
              <a:rPr lang="en-US" dirty="0">
                <a:solidFill>
                  <a:schemeClr val="bg1"/>
                </a:solidFill>
              </a:rPr>
              <a:t>Pattern for structuring software into three main components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Model: the data which is stored/modified/used in the application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View: interacts with the user; provides the UI (just HTML in case of the web)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Controller: interface between view and model; processes data from (HTTP-)Requests and updates the view</a:t>
            </a:r>
          </a:p>
          <a:p>
            <a:r>
              <a:rPr lang="en-US" dirty="0">
                <a:solidFill>
                  <a:schemeClr val="bg1"/>
                </a:solidFill>
              </a:rPr>
              <a:t>Retrospect: </a:t>
            </a:r>
            <a:r>
              <a:rPr lang="en-US" dirty="0" err="1">
                <a:solidFill>
                  <a:schemeClr val="bg1"/>
                </a:solidFill>
              </a:rPr>
              <a:t>Webengineering</a:t>
            </a:r>
            <a:r>
              <a:rPr lang="en-US" dirty="0">
                <a:solidFill>
                  <a:schemeClr val="bg1"/>
                </a:solidFill>
              </a:rPr>
              <a:t> I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JavaBeans (model)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JSP (view)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Servlets (controller)</a:t>
            </a:r>
          </a:p>
          <a:p>
            <a:r>
              <a:rPr lang="en-US" dirty="0">
                <a:solidFill>
                  <a:schemeClr val="bg1"/>
                </a:solidFill>
              </a:rPr>
              <a:t>Django encourages the developer to use this pattern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models.py 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templates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views.py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6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88A48-F07F-43B1-AB23-7BEE6D27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Create a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07441-9458-46D4-B2FD-228E6FCF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You can add views to your app by defining functions in the </a:t>
            </a:r>
            <a:r>
              <a:rPr lang="en-US" i="1" dirty="0">
                <a:solidFill>
                  <a:schemeClr val="bg1"/>
                </a:solidFill>
              </a:rPr>
              <a:t>views.py</a:t>
            </a:r>
            <a:r>
              <a:rPr lang="en-US" dirty="0">
                <a:solidFill>
                  <a:schemeClr val="bg1"/>
                </a:solidFill>
              </a:rPr>
              <a:t> file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These views/functions need to be wired to a specific URL inside a new </a:t>
            </a:r>
            <a:r>
              <a:rPr lang="en-US" i="1" dirty="0">
                <a:solidFill>
                  <a:schemeClr val="bg1"/>
                </a:solidFill>
              </a:rPr>
              <a:t>urls.py </a:t>
            </a:r>
            <a:r>
              <a:rPr lang="en-US" dirty="0">
                <a:solidFill>
                  <a:schemeClr val="bg1"/>
                </a:solidFill>
              </a:rPr>
              <a:t>file within the app folder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app specific </a:t>
            </a:r>
            <a:r>
              <a:rPr lang="en-US" i="1" dirty="0">
                <a:solidFill>
                  <a:schemeClr val="bg1"/>
                </a:solidFill>
              </a:rPr>
              <a:t>urls.py</a:t>
            </a:r>
            <a:r>
              <a:rPr lang="en-US" dirty="0">
                <a:solidFill>
                  <a:schemeClr val="bg1"/>
                </a:solidFill>
              </a:rPr>
              <a:t> must be included into the </a:t>
            </a:r>
            <a:r>
              <a:rPr lang="en-US" i="1" dirty="0">
                <a:solidFill>
                  <a:schemeClr val="bg1"/>
                </a:solidFill>
              </a:rPr>
              <a:t>urls.py </a:t>
            </a:r>
            <a:r>
              <a:rPr lang="en-US" dirty="0">
                <a:solidFill>
                  <a:schemeClr val="bg1"/>
                </a:solidFill>
              </a:rPr>
              <a:t>inside the project folder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Instead of returning the HTML as a string you should use templates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Create a templates directory inside the app folder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Inside the templates directory create another directory with the name of the app (this is called </a:t>
            </a:r>
            <a:r>
              <a:rPr lang="en-US" i="1" dirty="0" err="1">
                <a:solidFill>
                  <a:schemeClr val="bg1"/>
                </a:solidFill>
              </a:rPr>
              <a:t>namespacing</a:t>
            </a:r>
            <a:r>
              <a:rPr lang="en-US" dirty="0">
                <a:solidFill>
                  <a:schemeClr val="bg1"/>
                </a:solidFill>
              </a:rPr>
              <a:t> templates)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You can add HTML files as templates and render them with </a:t>
            </a:r>
            <a:r>
              <a:rPr lang="en-US" i="1" dirty="0" err="1">
                <a:solidFill>
                  <a:schemeClr val="bg1"/>
                </a:solidFill>
              </a:rPr>
              <a:t>django.shortcuts.render</a:t>
            </a:r>
            <a:r>
              <a:rPr lang="en-US" i="1" dirty="0">
                <a:solidFill>
                  <a:schemeClr val="bg1"/>
                </a:solidFill>
              </a:rPr>
              <a:t>()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i="1" dirty="0">
                <a:solidFill>
                  <a:schemeClr val="bg1"/>
                </a:solidFill>
              </a:rPr>
              <a:t>views.py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Make sure to add your app in the </a:t>
            </a:r>
            <a:r>
              <a:rPr lang="en-US" i="1" dirty="0">
                <a:solidFill>
                  <a:schemeClr val="bg1"/>
                </a:solidFill>
              </a:rPr>
              <a:t>settings.py</a:t>
            </a:r>
          </a:p>
        </p:txBody>
      </p:sp>
    </p:spTree>
    <p:extLst>
      <p:ext uri="{BB962C8B-B14F-4D97-AF65-F5344CB8AC3E}">
        <p14:creationId xmlns:p14="http://schemas.microsoft.com/office/powerpoint/2010/main" val="284928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88A48-F07F-43B1-AB23-7BEE6D27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Create a database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07441-9458-46D4-B2FD-228E6FCF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Django comes with a built in SQLite database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model is a single set of information and basically defines a table in your database (models can be created in the </a:t>
            </a:r>
            <a:r>
              <a:rPr lang="en-US" i="1" dirty="0">
                <a:solidFill>
                  <a:schemeClr val="bg1"/>
                </a:solidFill>
              </a:rPr>
              <a:t>models.py </a:t>
            </a:r>
            <a:r>
              <a:rPr lang="en-US" dirty="0">
                <a:solidFill>
                  <a:schemeClr val="bg1"/>
                </a:solidFill>
              </a:rPr>
              <a:t>file)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Class variables declare database fields (there are a lot of predefined fields)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 store the changes as </a:t>
            </a:r>
            <a:r>
              <a:rPr lang="en-US" i="1" dirty="0">
                <a:solidFill>
                  <a:schemeClr val="bg1"/>
                </a:solidFill>
              </a:rPr>
              <a:t>migrations </a:t>
            </a:r>
            <a:r>
              <a:rPr lang="en-US" dirty="0">
                <a:solidFill>
                  <a:schemeClr val="bg1"/>
                </a:solidFill>
              </a:rPr>
              <a:t>run the </a:t>
            </a:r>
            <a:r>
              <a:rPr lang="en-US" i="1" dirty="0" err="1">
                <a:solidFill>
                  <a:schemeClr val="bg1"/>
                </a:solidFill>
              </a:rPr>
              <a:t>makemigrations</a:t>
            </a:r>
            <a:r>
              <a:rPr lang="en-US" dirty="0">
                <a:solidFill>
                  <a:schemeClr val="bg1"/>
                </a:solidFill>
              </a:rPr>
              <a:t> command (similar to </a:t>
            </a:r>
            <a:r>
              <a:rPr lang="en-US" i="1" dirty="0">
                <a:solidFill>
                  <a:schemeClr val="bg1"/>
                </a:solidFill>
              </a:rPr>
              <a:t>git commit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Stages changes inside the </a:t>
            </a:r>
            <a:r>
              <a:rPr lang="en-US" i="1" dirty="0">
                <a:solidFill>
                  <a:schemeClr val="bg1"/>
                </a:solidFill>
              </a:rPr>
              <a:t>migrations</a:t>
            </a:r>
            <a:r>
              <a:rPr lang="en-US" dirty="0">
                <a:solidFill>
                  <a:schemeClr val="bg1"/>
                </a:solidFill>
              </a:rPr>
              <a:t> folder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To view the changes that would be applied: </a:t>
            </a:r>
            <a:r>
              <a:rPr lang="en-US" i="1" dirty="0" err="1">
                <a:solidFill>
                  <a:schemeClr val="bg1"/>
                </a:solidFill>
              </a:rPr>
              <a:t>sqlmigrate</a:t>
            </a:r>
            <a:r>
              <a:rPr lang="en-US" i="1" dirty="0">
                <a:solidFill>
                  <a:schemeClr val="bg1"/>
                </a:solidFill>
              </a:rPr>
              <a:t> &lt;app-name&gt; &lt;migration&gt;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 apply changes run </a:t>
            </a:r>
            <a:r>
              <a:rPr lang="en-US" i="1" dirty="0">
                <a:solidFill>
                  <a:schemeClr val="bg1"/>
                </a:solidFill>
              </a:rPr>
              <a:t>migrate </a:t>
            </a:r>
            <a:r>
              <a:rPr lang="en-US" dirty="0">
                <a:solidFill>
                  <a:schemeClr val="bg1"/>
                </a:solidFill>
              </a:rPr>
              <a:t>(similar to </a:t>
            </a:r>
            <a:r>
              <a:rPr lang="en-US" i="1" dirty="0">
                <a:solidFill>
                  <a:schemeClr val="bg1"/>
                </a:solidFill>
              </a:rPr>
              <a:t>git push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You can add data as an admin by creating a super user (</a:t>
            </a:r>
            <a:r>
              <a:rPr lang="en-US" i="1" dirty="0" err="1">
                <a:solidFill>
                  <a:schemeClr val="bg1"/>
                </a:solidFill>
              </a:rPr>
              <a:t>createsuperuser</a:t>
            </a:r>
            <a:r>
              <a:rPr lang="en-US" dirty="0">
                <a:solidFill>
                  <a:schemeClr val="bg1"/>
                </a:solidFill>
              </a:rPr>
              <a:t>) and visiting the </a:t>
            </a:r>
            <a:r>
              <a:rPr lang="en-US" i="1" dirty="0">
                <a:solidFill>
                  <a:schemeClr val="bg1"/>
                </a:solidFill>
              </a:rPr>
              <a:t>/admin </a:t>
            </a:r>
            <a:r>
              <a:rPr lang="en-US" dirty="0">
                <a:solidFill>
                  <a:schemeClr val="bg1"/>
                </a:solidFill>
              </a:rPr>
              <a:t>site after registering the model in </a:t>
            </a:r>
            <a:r>
              <a:rPr lang="en-US" i="1" dirty="0">
                <a:solidFill>
                  <a:schemeClr val="bg1"/>
                </a:solidFill>
              </a:rPr>
              <a:t>admin.py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5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88A48-F07F-43B1-AB23-7BEE6D27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Pros and Cons of Django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07441-9458-46D4-B2FD-228E6FCF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Pros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Django is a “High Level” framework i.e., it offers a lot of inbuilt tools and utilities e.g., admin panel, user authentication or testing-libraries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Scalability - Django is built to handle millions of users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Clearly structured (MVC)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Less code because of reusable apps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Django is known for taking up a lot of resources (less suited for small projects)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Slower compared to other backend frameworks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72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Breitbild</PresentationFormat>
  <Paragraphs>81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Django</vt:lpstr>
      <vt:lpstr>What is Django?</vt:lpstr>
      <vt:lpstr>How can I use Django?</vt:lpstr>
      <vt:lpstr>How to start a Django project</vt:lpstr>
      <vt:lpstr>Create an app</vt:lpstr>
      <vt:lpstr>MVC</vt:lpstr>
      <vt:lpstr>Create a view</vt:lpstr>
      <vt:lpstr>Create a database model</vt:lpstr>
      <vt:lpstr>Pros and Cons of Django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Felix Gervasi</dc:creator>
  <cp:lastModifiedBy>Felix Gervasi</cp:lastModifiedBy>
  <cp:revision>1</cp:revision>
  <dcterms:created xsi:type="dcterms:W3CDTF">2021-11-05T18:10:08Z</dcterms:created>
  <dcterms:modified xsi:type="dcterms:W3CDTF">2021-11-11T15:49:12Z</dcterms:modified>
</cp:coreProperties>
</file>