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1D107-2500-4DF7-8577-6FA07DF4CB5D}" v="12" dt="2023-03-03T07:48:29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6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B1AFB909-1AD8-4EC8-A985-718099B00839}"/>
    <pc:docChg chg="custSel addSld modSld">
      <pc:chgData name="Felix Gervasi" userId="af4e32ee5822202e" providerId="LiveId" clId="{B1AFB909-1AD8-4EC8-A985-718099B00839}" dt="2023-01-25T19:44:31.365" v="211" actId="1076"/>
      <pc:docMkLst>
        <pc:docMk/>
      </pc:docMkLst>
      <pc:sldChg chg="addSp modSp mod">
        <pc:chgData name="Felix Gervasi" userId="af4e32ee5822202e" providerId="LiveId" clId="{B1AFB909-1AD8-4EC8-A985-718099B00839}" dt="2023-01-16T13:22:20.683" v="33" actId="14100"/>
        <pc:sldMkLst>
          <pc:docMk/>
          <pc:sldMk cId="2703526222" sldId="256"/>
        </pc:sldMkLst>
        <pc:spChg chg="add mod">
          <ac:chgData name="Felix Gervasi" userId="af4e32ee5822202e" providerId="LiveId" clId="{B1AFB909-1AD8-4EC8-A985-718099B00839}" dt="2023-01-16T13:22:20.683" v="33" actId="14100"/>
          <ac:spMkLst>
            <pc:docMk/>
            <pc:sldMk cId="2703526222" sldId="256"/>
            <ac:spMk id="2" creationId="{535A1B05-2131-54AC-5ACF-DD7AB03D58A2}"/>
          </ac:spMkLst>
        </pc:spChg>
        <pc:spChg chg="add mod">
          <ac:chgData name="Felix Gervasi" userId="af4e32ee5822202e" providerId="LiveId" clId="{B1AFB909-1AD8-4EC8-A985-718099B00839}" dt="2023-01-16T13:22:12.404" v="31" actId="207"/>
          <ac:spMkLst>
            <pc:docMk/>
            <pc:sldMk cId="2703526222" sldId="256"/>
            <ac:spMk id="3" creationId="{B1B5887A-B30F-5227-8A15-B56921457587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6" creationId="{4A1C5534-9417-DD01-DB9C-AEEDB8350743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7" creationId="{C5C55DC0-CF2C-690D-89C9-88A99DA5377D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8" creationId="{2F9AF3EE-BCD8-2DE6-1DDC-C326D162C93B}"/>
          </ac:spMkLst>
        </pc:spChg>
        <pc:spChg chg="mod">
          <ac:chgData name="Felix Gervasi" userId="af4e32ee5822202e" providerId="LiveId" clId="{B1AFB909-1AD8-4EC8-A985-718099B00839}" dt="2023-01-16T13:21:30.548" v="0" actId="1076"/>
          <ac:spMkLst>
            <pc:docMk/>
            <pc:sldMk cId="2703526222" sldId="256"/>
            <ac:spMk id="9" creationId="{7A65BCDB-11A8-DE34-536D-41093F3E66C2}"/>
          </ac:spMkLst>
        </pc:spChg>
      </pc:sldChg>
      <pc:sldChg chg="addSp delSp modSp mod">
        <pc:chgData name="Felix Gervasi" userId="af4e32ee5822202e" providerId="LiveId" clId="{B1AFB909-1AD8-4EC8-A985-718099B00839}" dt="2023-01-16T13:31:15.929" v="191" actId="1076"/>
        <pc:sldMkLst>
          <pc:docMk/>
          <pc:sldMk cId="2612705372" sldId="257"/>
        </pc:sldMkLst>
        <pc:spChg chg="del">
          <ac:chgData name="Felix Gervasi" userId="af4e32ee5822202e" providerId="LiveId" clId="{B1AFB909-1AD8-4EC8-A985-718099B00839}" dt="2023-01-16T13:22:33.977" v="34" actId="478"/>
          <ac:spMkLst>
            <pc:docMk/>
            <pc:sldMk cId="2612705372" sldId="257"/>
            <ac:spMk id="2" creationId="{C2784ACE-61BA-8734-8987-B5739DD1EABE}"/>
          </ac:spMkLst>
        </pc:spChg>
        <pc:spChg chg="del">
          <ac:chgData name="Felix Gervasi" userId="af4e32ee5822202e" providerId="LiveId" clId="{B1AFB909-1AD8-4EC8-A985-718099B00839}" dt="2023-01-16T13:22:35.407" v="35" actId="478"/>
          <ac:spMkLst>
            <pc:docMk/>
            <pc:sldMk cId="2612705372" sldId="257"/>
            <ac:spMk id="3" creationId="{1772ABED-A2DA-603C-37B2-D7F00ACD4CA1}"/>
          </ac:spMkLst>
        </pc:spChg>
        <pc:spChg chg="add del mod">
          <ac:chgData name="Felix Gervasi" userId="af4e32ee5822202e" providerId="LiveId" clId="{B1AFB909-1AD8-4EC8-A985-718099B00839}" dt="2023-01-16T13:22:44.959" v="38"/>
          <ac:spMkLst>
            <pc:docMk/>
            <pc:sldMk cId="2612705372" sldId="257"/>
            <ac:spMk id="4" creationId="{C21FB3D7-24D3-C636-F7E2-7D0BD7086A31}"/>
          </ac:spMkLst>
        </pc:spChg>
        <pc:spChg chg="add mod">
          <ac:chgData name="Felix Gervasi" userId="af4e32ee5822202e" providerId="LiveId" clId="{B1AFB909-1AD8-4EC8-A985-718099B00839}" dt="2023-01-16T13:23:14.300" v="52" actId="14100"/>
          <ac:spMkLst>
            <pc:docMk/>
            <pc:sldMk cId="2612705372" sldId="257"/>
            <ac:spMk id="5" creationId="{B1419B6E-CD72-370D-6E4A-04973FD0BE95}"/>
          </ac:spMkLst>
        </pc:spChg>
        <pc:spChg chg="add mod">
          <ac:chgData name="Felix Gervasi" userId="af4e32ee5822202e" providerId="LiveId" clId="{B1AFB909-1AD8-4EC8-A985-718099B00839}" dt="2023-01-16T13:23:45.621" v="56" actId="1076"/>
          <ac:spMkLst>
            <pc:docMk/>
            <pc:sldMk cId="2612705372" sldId="257"/>
            <ac:spMk id="6" creationId="{9958691E-9FBA-0DAC-D814-0C50E7D9A6AE}"/>
          </ac:spMkLst>
        </pc:spChg>
        <pc:spChg chg="add mod">
          <ac:chgData name="Felix Gervasi" userId="af4e32ee5822202e" providerId="LiveId" clId="{B1AFB909-1AD8-4EC8-A985-718099B00839}" dt="2023-01-16T13:24:41.607" v="99" actId="20577"/>
          <ac:spMkLst>
            <pc:docMk/>
            <pc:sldMk cId="2612705372" sldId="257"/>
            <ac:spMk id="7" creationId="{147373C4-368C-3D53-EEDC-A2C8D58B9069}"/>
          </ac:spMkLst>
        </pc:spChg>
        <pc:spChg chg="add mod">
          <ac:chgData name="Felix Gervasi" userId="af4e32ee5822202e" providerId="LiveId" clId="{B1AFB909-1AD8-4EC8-A985-718099B00839}" dt="2023-01-16T13:27:30.458" v="139" actId="255"/>
          <ac:spMkLst>
            <pc:docMk/>
            <pc:sldMk cId="2612705372" sldId="257"/>
            <ac:spMk id="12" creationId="{52BA15D1-9054-7292-CC65-602A1ADA6667}"/>
          </ac:spMkLst>
        </pc:spChg>
        <pc:spChg chg="add mod">
          <ac:chgData name="Felix Gervasi" userId="af4e32ee5822202e" providerId="LiveId" clId="{B1AFB909-1AD8-4EC8-A985-718099B00839}" dt="2023-01-16T13:26:14.344" v="129" actId="1076"/>
          <ac:spMkLst>
            <pc:docMk/>
            <pc:sldMk cId="2612705372" sldId="257"/>
            <ac:spMk id="13" creationId="{19ABB3B5-FFE1-6DC4-F7FE-DAE6B8DE153D}"/>
          </ac:spMkLst>
        </pc:spChg>
        <pc:spChg chg="add mod">
          <ac:chgData name="Felix Gervasi" userId="af4e32ee5822202e" providerId="LiveId" clId="{B1AFB909-1AD8-4EC8-A985-718099B00839}" dt="2023-01-16T13:26:18.211" v="130" actId="1076"/>
          <ac:spMkLst>
            <pc:docMk/>
            <pc:sldMk cId="2612705372" sldId="257"/>
            <ac:spMk id="14" creationId="{D820BD80-FCE7-B22A-145F-64417EDD8949}"/>
          </ac:spMkLst>
        </pc:spChg>
        <pc:spChg chg="add mod">
          <ac:chgData name="Felix Gervasi" userId="af4e32ee5822202e" providerId="LiveId" clId="{B1AFB909-1AD8-4EC8-A985-718099B00839}" dt="2023-01-16T13:26:42.597" v="134" actId="207"/>
          <ac:spMkLst>
            <pc:docMk/>
            <pc:sldMk cId="2612705372" sldId="257"/>
            <ac:spMk id="15" creationId="{2DA2804B-DBD3-C3C1-9385-DD7D0FC1F04E}"/>
          </ac:spMkLst>
        </pc:spChg>
        <pc:spChg chg="add mod">
          <ac:chgData name="Felix Gervasi" userId="af4e32ee5822202e" providerId="LiveId" clId="{B1AFB909-1AD8-4EC8-A985-718099B00839}" dt="2023-01-16T13:27:22.705" v="138" actId="1076"/>
          <ac:spMkLst>
            <pc:docMk/>
            <pc:sldMk cId="2612705372" sldId="257"/>
            <ac:spMk id="16" creationId="{C067105A-BA7E-DA2C-F218-51BAA3E458FF}"/>
          </ac:spMkLst>
        </pc:spChg>
        <pc:spChg chg="add mod">
          <ac:chgData name="Felix Gervasi" userId="af4e32ee5822202e" providerId="LiveId" clId="{B1AFB909-1AD8-4EC8-A985-718099B00839}" dt="2023-01-16T13:28:40.754" v="142" actId="1076"/>
          <ac:spMkLst>
            <pc:docMk/>
            <pc:sldMk cId="2612705372" sldId="257"/>
            <ac:spMk id="17" creationId="{644C00A3-2260-FD5C-492F-ECB084F3CE4F}"/>
          </ac:spMkLst>
        </pc:spChg>
        <pc:spChg chg="add mod">
          <ac:chgData name="Felix Gervasi" userId="af4e32ee5822202e" providerId="LiveId" clId="{B1AFB909-1AD8-4EC8-A985-718099B00839}" dt="2023-01-16T13:30:40.996" v="161" actId="1076"/>
          <ac:spMkLst>
            <pc:docMk/>
            <pc:sldMk cId="2612705372" sldId="257"/>
            <ac:spMk id="18" creationId="{E2621102-C3F9-061D-22AE-74C1A94B8E16}"/>
          </ac:spMkLst>
        </pc:spChg>
        <pc:spChg chg="add mod">
          <ac:chgData name="Felix Gervasi" userId="af4e32ee5822202e" providerId="LiveId" clId="{B1AFB909-1AD8-4EC8-A985-718099B00839}" dt="2023-01-16T13:31:15.929" v="191" actId="1076"/>
          <ac:spMkLst>
            <pc:docMk/>
            <pc:sldMk cId="2612705372" sldId="257"/>
            <ac:spMk id="24" creationId="{14D3F257-0C7D-5DCC-8966-11B5AFB06018}"/>
          </ac:spMkLst>
        </pc:spChg>
        <pc:picChg chg="add mod">
          <ac:chgData name="Felix Gervasi" userId="af4e32ee5822202e" providerId="LiveId" clId="{B1AFB909-1AD8-4EC8-A985-718099B00839}" dt="2023-01-16T13:30:17.234" v="160" actId="1076"/>
          <ac:picMkLst>
            <pc:docMk/>
            <pc:sldMk cId="2612705372" sldId="257"/>
            <ac:picMk id="22" creationId="{F692887E-18CB-A1CF-1D81-566629A4D39C}"/>
          </ac:picMkLst>
        </pc:picChg>
        <pc:cxnChg chg="add mod">
          <ac:chgData name="Felix Gervasi" userId="af4e32ee5822202e" providerId="LiveId" clId="{B1AFB909-1AD8-4EC8-A985-718099B00839}" dt="2023-01-16T13:25:27.696" v="112" actId="14100"/>
          <ac:cxnSpMkLst>
            <pc:docMk/>
            <pc:sldMk cId="2612705372" sldId="257"/>
            <ac:cxnSpMk id="9" creationId="{FEC8699E-2EAF-0876-D386-DB08BE3F70BB}"/>
          </ac:cxnSpMkLst>
        </pc:cxnChg>
        <pc:cxnChg chg="add mod">
          <ac:chgData name="Felix Gervasi" userId="af4e32ee5822202e" providerId="LiveId" clId="{B1AFB909-1AD8-4EC8-A985-718099B00839}" dt="2023-01-16T13:29:29.203" v="157" actId="692"/>
          <ac:cxnSpMkLst>
            <pc:docMk/>
            <pc:sldMk cId="2612705372" sldId="257"/>
            <ac:cxnSpMk id="20" creationId="{53BD098D-B4E9-48CB-FF59-6653CE3776BF}"/>
          </ac:cxnSpMkLst>
        </pc:cxnChg>
        <pc:cxnChg chg="add mod">
          <ac:chgData name="Felix Gervasi" userId="af4e32ee5822202e" providerId="LiveId" clId="{B1AFB909-1AD8-4EC8-A985-718099B00839}" dt="2023-01-16T13:30:52.391" v="163" actId="1076"/>
          <ac:cxnSpMkLst>
            <pc:docMk/>
            <pc:sldMk cId="2612705372" sldId="257"/>
            <ac:cxnSpMk id="23" creationId="{6355B8E6-0938-F7FC-DF7E-AFA6DEDC0EDB}"/>
          </ac:cxnSpMkLst>
        </pc:cxnChg>
      </pc:sldChg>
      <pc:sldChg chg="addSp delSp modSp new mod">
        <pc:chgData name="Felix Gervasi" userId="af4e32ee5822202e" providerId="LiveId" clId="{B1AFB909-1AD8-4EC8-A985-718099B00839}" dt="2023-01-25T19:44:31.365" v="211" actId="1076"/>
        <pc:sldMkLst>
          <pc:docMk/>
          <pc:sldMk cId="3881135259" sldId="258"/>
        </pc:sldMkLst>
        <pc:spChg chg="del">
          <ac:chgData name="Felix Gervasi" userId="af4e32ee5822202e" providerId="LiveId" clId="{B1AFB909-1AD8-4EC8-A985-718099B00839}" dt="2023-01-25T19:43:20.598" v="193" actId="478"/>
          <ac:spMkLst>
            <pc:docMk/>
            <pc:sldMk cId="3881135259" sldId="258"/>
            <ac:spMk id="2" creationId="{E3487020-77CA-A176-CF80-403B640CD729}"/>
          </ac:spMkLst>
        </pc:spChg>
        <pc:spChg chg="del">
          <ac:chgData name="Felix Gervasi" userId="af4e32ee5822202e" providerId="LiveId" clId="{B1AFB909-1AD8-4EC8-A985-718099B00839}" dt="2023-01-25T19:43:21.670" v="194" actId="478"/>
          <ac:spMkLst>
            <pc:docMk/>
            <pc:sldMk cId="3881135259" sldId="258"/>
            <ac:spMk id="3" creationId="{C199F1F7-16FA-313C-68A1-FD5E81ABEC04}"/>
          </ac:spMkLst>
        </pc:spChg>
        <pc:spChg chg="add mod">
          <ac:chgData name="Felix Gervasi" userId="af4e32ee5822202e" providerId="LiveId" clId="{B1AFB909-1AD8-4EC8-A985-718099B00839}" dt="2023-01-25T19:43:39.327" v="206" actId="1076"/>
          <ac:spMkLst>
            <pc:docMk/>
            <pc:sldMk cId="3881135259" sldId="258"/>
            <ac:spMk id="4" creationId="{FE6E2181-907F-4C49-E5C5-5A44F776C136}"/>
          </ac:spMkLst>
        </pc:spChg>
        <pc:spChg chg="add mod">
          <ac:chgData name="Felix Gervasi" userId="af4e32ee5822202e" providerId="LiveId" clId="{B1AFB909-1AD8-4EC8-A985-718099B00839}" dt="2023-01-25T19:44:08.002" v="209" actId="207"/>
          <ac:spMkLst>
            <pc:docMk/>
            <pc:sldMk cId="3881135259" sldId="258"/>
            <ac:spMk id="5" creationId="{F2E890F5-2C0D-743A-0746-68D8ACB74EC4}"/>
          </ac:spMkLst>
        </pc:spChg>
        <pc:spChg chg="add mod">
          <ac:chgData name="Felix Gervasi" userId="af4e32ee5822202e" providerId="LiveId" clId="{B1AFB909-1AD8-4EC8-A985-718099B00839}" dt="2023-01-25T19:44:31.365" v="211" actId="1076"/>
          <ac:spMkLst>
            <pc:docMk/>
            <pc:sldMk cId="3881135259" sldId="258"/>
            <ac:spMk id="6" creationId="{11DB252E-1E17-50BF-410E-C1005C33E059}"/>
          </ac:spMkLst>
        </pc:spChg>
      </pc:sldChg>
    </pc:docChg>
  </pc:docChgLst>
  <pc:docChgLst>
    <pc:chgData name="Felix Gervasi" userId="af4e32ee5822202e" providerId="LiveId" clId="{49C1D107-2500-4DF7-8577-6FA07DF4CB5D}"/>
    <pc:docChg chg="undo custSel addSld modSld">
      <pc:chgData name="Felix Gervasi" userId="af4e32ee5822202e" providerId="LiveId" clId="{49C1D107-2500-4DF7-8577-6FA07DF4CB5D}" dt="2023-03-03T07:49:07.523" v="153" actId="1076"/>
      <pc:docMkLst>
        <pc:docMk/>
      </pc:docMkLst>
      <pc:sldChg chg="addSp delSp modSp new mod">
        <pc:chgData name="Felix Gervasi" userId="af4e32ee5822202e" providerId="LiveId" clId="{49C1D107-2500-4DF7-8577-6FA07DF4CB5D}" dt="2023-03-03T07:49:07.523" v="153" actId="1076"/>
        <pc:sldMkLst>
          <pc:docMk/>
          <pc:sldMk cId="1214238002" sldId="259"/>
        </pc:sldMkLst>
        <pc:spChg chg="del">
          <ac:chgData name="Felix Gervasi" userId="af4e32ee5822202e" providerId="LiveId" clId="{49C1D107-2500-4DF7-8577-6FA07DF4CB5D}" dt="2023-03-03T07:43:15.613" v="1" actId="478"/>
          <ac:spMkLst>
            <pc:docMk/>
            <pc:sldMk cId="1214238002" sldId="259"/>
            <ac:spMk id="2" creationId="{955B37EC-0CE5-7FD4-A033-0B3B30D87EEC}"/>
          </ac:spMkLst>
        </pc:spChg>
        <pc:spChg chg="del">
          <ac:chgData name="Felix Gervasi" userId="af4e32ee5822202e" providerId="LiveId" clId="{49C1D107-2500-4DF7-8577-6FA07DF4CB5D}" dt="2023-03-03T07:43:16.765" v="2" actId="478"/>
          <ac:spMkLst>
            <pc:docMk/>
            <pc:sldMk cId="1214238002" sldId="259"/>
            <ac:spMk id="3" creationId="{9F11AF73-8CA3-5291-C180-D92F67ADBBE3}"/>
          </ac:spMkLst>
        </pc:spChg>
        <pc:spChg chg="add mod">
          <ac:chgData name="Felix Gervasi" userId="af4e32ee5822202e" providerId="LiveId" clId="{49C1D107-2500-4DF7-8577-6FA07DF4CB5D}" dt="2023-03-03T07:43:39.318" v="17" actId="1076"/>
          <ac:spMkLst>
            <pc:docMk/>
            <pc:sldMk cId="1214238002" sldId="259"/>
            <ac:spMk id="4" creationId="{76130079-476C-9556-4030-61F71C1CA01B}"/>
          </ac:spMkLst>
        </pc:spChg>
        <pc:spChg chg="add mod">
          <ac:chgData name="Felix Gervasi" userId="af4e32ee5822202e" providerId="LiveId" clId="{49C1D107-2500-4DF7-8577-6FA07DF4CB5D}" dt="2023-03-03T07:43:51.961" v="19" actId="207"/>
          <ac:spMkLst>
            <pc:docMk/>
            <pc:sldMk cId="1214238002" sldId="259"/>
            <ac:spMk id="5" creationId="{402664DC-596A-F7AB-E643-3481E1039EAE}"/>
          </ac:spMkLst>
        </pc:spChg>
        <pc:spChg chg="add mod">
          <ac:chgData name="Felix Gervasi" userId="af4e32ee5822202e" providerId="LiveId" clId="{49C1D107-2500-4DF7-8577-6FA07DF4CB5D}" dt="2023-03-03T07:44:16.588" v="21" actId="207"/>
          <ac:spMkLst>
            <pc:docMk/>
            <pc:sldMk cId="1214238002" sldId="259"/>
            <ac:spMk id="6" creationId="{6272CB7B-D4EA-514C-AA0D-E8BBD9EBA06B}"/>
          </ac:spMkLst>
        </pc:spChg>
        <pc:spChg chg="add mod">
          <ac:chgData name="Felix Gervasi" userId="af4e32ee5822202e" providerId="LiveId" clId="{49C1D107-2500-4DF7-8577-6FA07DF4CB5D}" dt="2023-03-03T07:45:25.049" v="43" actId="1076"/>
          <ac:spMkLst>
            <pc:docMk/>
            <pc:sldMk cId="1214238002" sldId="259"/>
            <ac:spMk id="7" creationId="{47CC8D8A-19AE-7914-B99E-878ECD801C1D}"/>
          </ac:spMkLst>
        </pc:spChg>
        <pc:spChg chg="add mod">
          <ac:chgData name="Felix Gervasi" userId="af4e32ee5822202e" providerId="LiveId" clId="{49C1D107-2500-4DF7-8577-6FA07DF4CB5D}" dt="2023-03-03T07:45:21.850" v="42" actId="1076"/>
          <ac:spMkLst>
            <pc:docMk/>
            <pc:sldMk cId="1214238002" sldId="259"/>
            <ac:spMk id="8" creationId="{89648F1C-4840-EACC-FDCD-18935D57286D}"/>
          </ac:spMkLst>
        </pc:spChg>
        <pc:spChg chg="add mod">
          <ac:chgData name="Felix Gervasi" userId="af4e32ee5822202e" providerId="LiveId" clId="{49C1D107-2500-4DF7-8577-6FA07DF4CB5D}" dt="2023-03-03T07:45:02.260" v="40" actId="1076"/>
          <ac:spMkLst>
            <pc:docMk/>
            <pc:sldMk cId="1214238002" sldId="259"/>
            <ac:spMk id="9" creationId="{535F0DC7-E5D3-C51F-BC2E-1535EA93FBCD}"/>
          </ac:spMkLst>
        </pc:spChg>
        <pc:spChg chg="add mod">
          <ac:chgData name="Felix Gervasi" userId="af4e32ee5822202e" providerId="LiveId" clId="{49C1D107-2500-4DF7-8577-6FA07DF4CB5D}" dt="2023-03-03T07:45:38.625" v="57" actId="1076"/>
          <ac:spMkLst>
            <pc:docMk/>
            <pc:sldMk cId="1214238002" sldId="259"/>
            <ac:spMk id="10" creationId="{84315F3C-9DF1-5F63-6E3E-32A35AC063F7}"/>
          </ac:spMkLst>
        </pc:spChg>
        <pc:spChg chg="add mod">
          <ac:chgData name="Felix Gervasi" userId="af4e32ee5822202e" providerId="LiveId" clId="{49C1D107-2500-4DF7-8577-6FA07DF4CB5D}" dt="2023-03-03T07:45:51.413" v="75" actId="1076"/>
          <ac:spMkLst>
            <pc:docMk/>
            <pc:sldMk cId="1214238002" sldId="259"/>
            <ac:spMk id="11" creationId="{79D0C7AE-ECBB-03AD-FB5F-05B0D1E94740}"/>
          </ac:spMkLst>
        </pc:spChg>
        <pc:spChg chg="add mod">
          <ac:chgData name="Felix Gervasi" userId="af4e32ee5822202e" providerId="LiveId" clId="{49C1D107-2500-4DF7-8577-6FA07DF4CB5D}" dt="2023-03-03T07:47:32.357" v="117" actId="14100"/>
          <ac:spMkLst>
            <pc:docMk/>
            <pc:sldMk cId="1214238002" sldId="259"/>
            <ac:spMk id="12" creationId="{32083177-6EEC-4099-0BB2-62D82534CFDF}"/>
          </ac:spMkLst>
        </pc:spChg>
        <pc:spChg chg="add mod">
          <ac:chgData name="Felix Gervasi" userId="af4e32ee5822202e" providerId="LiveId" clId="{49C1D107-2500-4DF7-8577-6FA07DF4CB5D}" dt="2023-03-03T07:47:56.495" v="134" actId="1076"/>
          <ac:spMkLst>
            <pc:docMk/>
            <pc:sldMk cId="1214238002" sldId="259"/>
            <ac:spMk id="13" creationId="{382EE519-8D28-72A6-8972-2C6515A0DA03}"/>
          </ac:spMkLst>
        </pc:spChg>
        <pc:spChg chg="add mod">
          <ac:chgData name="Felix Gervasi" userId="af4e32ee5822202e" providerId="LiveId" clId="{49C1D107-2500-4DF7-8577-6FA07DF4CB5D}" dt="2023-03-03T07:48:05.423" v="135" actId="20577"/>
          <ac:spMkLst>
            <pc:docMk/>
            <pc:sldMk cId="1214238002" sldId="259"/>
            <ac:spMk id="14" creationId="{840B6600-C7DC-FB4F-E444-B4A801D497EE}"/>
          </ac:spMkLst>
        </pc:spChg>
        <pc:spChg chg="add mod">
          <ac:chgData name="Felix Gervasi" userId="af4e32ee5822202e" providerId="LiveId" clId="{49C1D107-2500-4DF7-8577-6FA07DF4CB5D}" dt="2023-03-03T07:48:08.073" v="136" actId="20577"/>
          <ac:spMkLst>
            <pc:docMk/>
            <pc:sldMk cId="1214238002" sldId="259"/>
            <ac:spMk id="15" creationId="{98895C94-37B3-ADEC-76B1-EA62035C24DD}"/>
          </ac:spMkLst>
        </pc:spChg>
        <pc:spChg chg="add del mod">
          <ac:chgData name="Felix Gervasi" userId="af4e32ee5822202e" providerId="LiveId" clId="{49C1D107-2500-4DF7-8577-6FA07DF4CB5D}" dt="2023-03-03T07:47:40.700" v="122" actId="767"/>
          <ac:spMkLst>
            <pc:docMk/>
            <pc:sldMk cId="1214238002" sldId="259"/>
            <ac:spMk id="16" creationId="{A266044D-E9C9-2FE5-87AF-DC6ABB695826}"/>
          </ac:spMkLst>
        </pc:spChg>
        <pc:spChg chg="add mod">
          <ac:chgData name="Felix Gervasi" userId="af4e32ee5822202e" providerId="LiveId" clId="{49C1D107-2500-4DF7-8577-6FA07DF4CB5D}" dt="2023-03-03T07:48:43.458" v="150" actId="1076"/>
          <ac:spMkLst>
            <pc:docMk/>
            <pc:sldMk cId="1214238002" sldId="259"/>
            <ac:spMk id="17" creationId="{C4DF0E36-1E36-3915-780A-6017221E5AF5}"/>
          </ac:spMkLst>
        </pc:spChg>
        <pc:spChg chg="add mod">
          <ac:chgData name="Felix Gervasi" userId="af4e32ee5822202e" providerId="LiveId" clId="{49C1D107-2500-4DF7-8577-6FA07DF4CB5D}" dt="2023-03-03T07:49:07.523" v="153" actId="1076"/>
          <ac:spMkLst>
            <pc:docMk/>
            <pc:sldMk cId="1214238002" sldId="259"/>
            <ac:spMk id="18" creationId="{39F5A2D9-D36E-2B91-208D-D7DC02AD0E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0F53-1CA1-7C59-B217-32DC4278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228951-1439-4D6C-4209-CE1E76DE2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C80AD-C9D9-BD9F-EDB7-9AC0FA10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BD5B2-1245-89A1-228F-78346BEE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CDE53-E6D3-323E-068A-5F544342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C2939-1386-431D-5E83-9D1A78D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468E2B-70BA-3A0B-5883-AE7BF313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1C450-F484-252B-589A-417A482A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2AF95-E667-A7C7-A222-0A01F801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18BA0-4CFE-53F2-CC58-FC38DD11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7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BAADB5-4F73-6626-23DE-B77DA0DB8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9D055B-7E8D-49DB-E11A-AF5B35DB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82DBC-B61A-F754-3C6D-0FF4055F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D9784-44A8-2E87-21EE-0617F2FA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28D4A2-2E09-FD5A-3C9B-E1E9C80C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CBDCD-136C-CC3E-6687-AD510717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1A329-1AB5-AD44-7359-8189D1D9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8F00B-4FBC-E8FB-449E-F06A0FF0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E6A42-BBD9-AAD3-47F5-AC9E7570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5992A-31B6-E6C3-0BD5-9DF41350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00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39492-0335-E55E-F895-792A0131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3625B-88EF-EACA-6B65-BABD8A1A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E2835-8743-727F-4ECF-0AD5AB79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C9CC5-72BC-4020-15EA-C413A242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4CE99-8387-598B-8019-89D9562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7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7CC75-F21E-FBD9-51A6-A9601E5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A50F8-F6D0-340D-1452-44C75326D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4B34B-C466-2FFD-80F0-5E52FBB1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CAB48B-9D4B-DC0D-8C97-0A97F4A0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C8D632-16B1-01C2-551B-05E3AA8F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C46383-A6B8-0395-D23A-957BC11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9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ED66-3B4A-C16A-F917-13BF6FD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6E265-BFAD-F59D-1288-0E414AE56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35C060-262B-C635-309F-6ACE06A0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925D94-9045-D502-1135-8C34C4B35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02604C-6DEA-8CD8-EBC9-F7DD876C2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07C76-547F-7ADC-312E-44074B0D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A4CC5-B950-D4E3-E3D3-11DC136B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D5DF5D-A131-AE81-CF32-02A16DE5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AB875-E92C-EAFF-ADE6-216AEA64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6B5D9C-732D-4D09-4111-9C988DE1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AC4717-D8BE-67C0-9D49-4BAAF08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32826E-7091-33B1-6110-C46E6721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0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0F7C66-CF66-970B-6E61-0046D3CB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EF61E0-DAE8-68AA-CA3C-16564E54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FC761-3FD6-86AF-9E9C-9A43035D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8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5EDFC-C0C3-A6D8-6A20-4AD6DDE4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BD1A8-2746-1E9A-93E4-244A8986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82EEE-AC04-3442-BFDF-923BF780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FCC677-FF49-FD54-B7B5-CD0545B5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86E7C-4165-FD87-2BD5-5FE264B7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681A19-53C6-7D9D-C034-49A736A9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43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D905B-D759-5269-4484-DAC6A3C2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C836E6-C6FD-D674-FA9C-4C257F97E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7D0D5E-D64B-C04F-B8F4-4D17AE92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AD3A4C-9CF7-F27A-CA49-E2242ADF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6FCFCD-6623-5D03-1B3B-151562E7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982056-9685-95F7-ED56-9CECDCBB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13971-ABE6-F4F6-3782-965750F1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91BC8-631D-100B-3084-1FA7856C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F9610-DA2A-C2F1-F0F6-35DB36865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9A88-5756-4A2C-876B-8A0B6101B8C4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E720F-D267-A892-A524-6FF275E40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420B7-A9C9-1FAF-BE4A-418CDBBE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6BC0-4659-4DE0-B2EB-B9F036D66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8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0A3C09F-D53E-C3B5-A8AC-BEE93513554D}"/>
              </a:ext>
            </a:extLst>
          </p:cNvPr>
          <p:cNvSpPr txBox="1"/>
          <p:nvPr/>
        </p:nvSpPr>
        <p:spPr>
          <a:xfrm>
            <a:off x="4866097" y="387954"/>
            <a:ext cx="245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/>
              <a:t>TaskTracker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1C5534-9417-DD01-DB9C-AEEDB8350743}"/>
              </a:ext>
            </a:extLst>
          </p:cNvPr>
          <p:cNvSpPr/>
          <p:nvPr/>
        </p:nvSpPr>
        <p:spPr>
          <a:xfrm>
            <a:off x="4907194" y="2233000"/>
            <a:ext cx="2496620" cy="323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C55DC0-CF2C-690D-89C9-88A99DA5377D}"/>
              </a:ext>
            </a:extLst>
          </p:cNvPr>
          <p:cNvSpPr txBox="1"/>
          <p:nvPr/>
        </p:nvSpPr>
        <p:spPr>
          <a:xfrm>
            <a:off x="4907194" y="18636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9AF3EE-BCD8-2DE6-1DDC-C326D162C93B}"/>
              </a:ext>
            </a:extLst>
          </p:cNvPr>
          <p:cNvSpPr/>
          <p:nvPr/>
        </p:nvSpPr>
        <p:spPr>
          <a:xfrm>
            <a:off x="4907194" y="3428117"/>
            <a:ext cx="2496620" cy="323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65BCDB-11A8-DE34-536D-41093F3E66C2}"/>
              </a:ext>
            </a:extLst>
          </p:cNvPr>
          <p:cNvSpPr txBox="1"/>
          <p:nvPr/>
        </p:nvSpPr>
        <p:spPr>
          <a:xfrm>
            <a:off x="4907194" y="3058785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Password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2481A0-0287-5681-D56A-AD06CBDA9A13}"/>
              </a:ext>
            </a:extLst>
          </p:cNvPr>
          <p:cNvSpPr txBox="1"/>
          <p:nvPr/>
        </p:nvSpPr>
        <p:spPr>
          <a:xfrm>
            <a:off x="4741524" y="5381357"/>
            <a:ext cx="32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Continue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without</a:t>
            </a:r>
            <a:r>
              <a:rPr lang="de-DE" dirty="0">
                <a:solidFill>
                  <a:schemeClr val="accent1"/>
                </a:solidFill>
              </a:rPr>
              <a:t> an </a:t>
            </a:r>
            <a:r>
              <a:rPr lang="de-DE" dirty="0" err="1">
                <a:solidFill>
                  <a:schemeClr val="accent1"/>
                </a:solidFill>
              </a:rPr>
              <a:t>account</a:t>
            </a:r>
            <a:r>
              <a:rPr lang="de-DE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0065BE-D19C-DF32-A172-9321D1D7AB21}"/>
              </a:ext>
            </a:extLst>
          </p:cNvPr>
          <p:cNvSpPr txBox="1"/>
          <p:nvPr/>
        </p:nvSpPr>
        <p:spPr>
          <a:xfrm>
            <a:off x="0" y="0"/>
            <a:ext cx="1273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Start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5A1B05-2131-54AC-5ACF-DD7AB03D58A2}"/>
              </a:ext>
            </a:extLst>
          </p:cNvPr>
          <p:cNvSpPr/>
          <p:nvPr/>
        </p:nvSpPr>
        <p:spPr>
          <a:xfrm>
            <a:off x="4932311" y="4509876"/>
            <a:ext cx="2120898" cy="431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B5887A-B30F-5227-8A15-B56921457587}"/>
              </a:ext>
            </a:extLst>
          </p:cNvPr>
          <p:cNvSpPr txBox="1"/>
          <p:nvPr/>
        </p:nvSpPr>
        <p:spPr>
          <a:xfrm>
            <a:off x="4932311" y="4540967"/>
            <a:ext cx="21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270352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1419B6E-CD72-370D-6E4A-04973FD0BE95}"/>
              </a:ext>
            </a:extLst>
          </p:cNvPr>
          <p:cNvSpPr txBox="1"/>
          <p:nvPr/>
        </p:nvSpPr>
        <p:spPr>
          <a:xfrm>
            <a:off x="0" y="0"/>
            <a:ext cx="181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List View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958691E-9FBA-0DAC-D814-0C50E7D9A6AE}"/>
              </a:ext>
            </a:extLst>
          </p:cNvPr>
          <p:cNvSpPr/>
          <p:nvPr/>
        </p:nvSpPr>
        <p:spPr>
          <a:xfrm>
            <a:off x="0" y="724328"/>
            <a:ext cx="2856215" cy="613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7373C4-368C-3D53-EEDC-A2C8D58B9069}"/>
              </a:ext>
            </a:extLst>
          </p:cNvPr>
          <p:cNvSpPr txBox="1"/>
          <p:nvPr/>
        </p:nvSpPr>
        <p:spPr>
          <a:xfrm>
            <a:off x="51370" y="765425"/>
            <a:ext cx="280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Logged</a:t>
            </a:r>
            <a:r>
              <a:rPr lang="de-DE" dirty="0"/>
              <a:t> in </a:t>
            </a:r>
            <a:r>
              <a:rPr lang="de-DE" dirty="0" err="1"/>
              <a:t>as</a:t>
            </a:r>
            <a:r>
              <a:rPr lang="de-DE" dirty="0"/>
              <a:t> &lt;</a:t>
            </a:r>
            <a:r>
              <a:rPr lang="de-DE" dirty="0" err="1"/>
              <a:t>username</a:t>
            </a:r>
            <a:r>
              <a:rPr lang="de-DE" dirty="0"/>
              <a:t>&gt; (&lt;mail&gt;)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EC8699E-2EAF-0876-D386-DB08BE3F70BB}"/>
              </a:ext>
            </a:extLst>
          </p:cNvPr>
          <p:cNvCxnSpPr>
            <a:cxnSpLocks/>
          </p:cNvCxnSpPr>
          <p:nvPr/>
        </p:nvCxnSpPr>
        <p:spPr>
          <a:xfrm>
            <a:off x="25685" y="1628454"/>
            <a:ext cx="2830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2BA15D1-9054-7292-CC65-602A1ADA6667}"/>
              </a:ext>
            </a:extLst>
          </p:cNvPr>
          <p:cNvSpPr txBox="1"/>
          <p:nvPr/>
        </p:nvSpPr>
        <p:spPr>
          <a:xfrm>
            <a:off x="2856215" y="719258"/>
            <a:ext cx="76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List1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ABB3B5-FFE1-6DC4-F7FE-DAE6B8DE153D}"/>
              </a:ext>
            </a:extLst>
          </p:cNvPr>
          <p:cNvSpPr txBox="1"/>
          <p:nvPr/>
        </p:nvSpPr>
        <p:spPr>
          <a:xfrm>
            <a:off x="-56508" y="205022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20BD80-FCE7-B22A-145F-64417EDD8949}"/>
              </a:ext>
            </a:extLst>
          </p:cNvPr>
          <p:cNvSpPr txBox="1"/>
          <p:nvPr/>
        </p:nvSpPr>
        <p:spPr>
          <a:xfrm>
            <a:off x="-56508" y="2419561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DA2804B-DBD3-C3C1-9385-DD7D0FC1F04E}"/>
              </a:ext>
            </a:extLst>
          </p:cNvPr>
          <p:cNvSpPr/>
          <p:nvPr/>
        </p:nvSpPr>
        <p:spPr>
          <a:xfrm>
            <a:off x="2856215" y="724328"/>
            <a:ext cx="7690207" cy="613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67105A-BA7E-DA2C-F218-51BAA3E458FF}"/>
              </a:ext>
            </a:extLst>
          </p:cNvPr>
          <p:cNvSpPr txBox="1"/>
          <p:nvPr/>
        </p:nvSpPr>
        <p:spPr>
          <a:xfrm>
            <a:off x="-56508" y="168384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4C00A3-2260-FD5C-492F-ECB084F3CE4F}"/>
              </a:ext>
            </a:extLst>
          </p:cNvPr>
          <p:cNvSpPr/>
          <p:nvPr/>
        </p:nvSpPr>
        <p:spPr>
          <a:xfrm>
            <a:off x="3236359" y="1683844"/>
            <a:ext cx="5183313" cy="595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621102-C3F9-061D-22AE-74C1A94B8E16}"/>
              </a:ext>
            </a:extLst>
          </p:cNvPr>
          <p:cNvSpPr txBox="1"/>
          <p:nvPr/>
        </p:nvSpPr>
        <p:spPr>
          <a:xfrm>
            <a:off x="4255302" y="179712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 1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3BD098D-B4E9-48CB-FF59-6653CE3776BF}"/>
              </a:ext>
            </a:extLst>
          </p:cNvPr>
          <p:cNvCxnSpPr/>
          <p:nvPr/>
        </p:nvCxnSpPr>
        <p:spPr>
          <a:xfrm>
            <a:off x="3827124" y="1683844"/>
            <a:ext cx="0" cy="5959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Häkchen mit einfarbiger Füllung">
            <a:extLst>
              <a:ext uri="{FF2B5EF4-FFF2-40B4-BE49-F238E27FC236}">
                <a16:creationId xmlns:a16="http://schemas.microsoft.com/office/drawing/2014/main" id="{F692887E-18CB-A1CF-1D81-566629A4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359" y="1683843"/>
            <a:ext cx="595901" cy="595901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355B8E6-0938-F7FC-DF7E-AFA6DEDC0EDB}"/>
              </a:ext>
            </a:extLst>
          </p:cNvPr>
          <p:cNvCxnSpPr/>
          <p:nvPr/>
        </p:nvCxnSpPr>
        <p:spPr>
          <a:xfrm>
            <a:off x="5191874" y="1683843"/>
            <a:ext cx="0" cy="5959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4D3F257-0C7D-5DCC-8966-11B5AFB06018}"/>
              </a:ext>
            </a:extLst>
          </p:cNvPr>
          <p:cNvSpPr txBox="1"/>
          <p:nvPr/>
        </p:nvSpPr>
        <p:spPr>
          <a:xfrm>
            <a:off x="5738113" y="1797127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due date </a:t>
            </a:r>
            <a:r>
              <a:rPr lang="de-DE" dirty="0" err="1"/>
              <a:t>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70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E6E2181-907F-4C49-E5C5-5A44F776C136}"/>
              </a:ext>
            </a:extLst>
          </p:cNvPr>
          <p:cNvSpPr txBox="1"/>
          <p:nvPr/>
        </p:nvSpPr>
        <p:spPr>
          <a:xfrm flipH="1">
            <a:off x="0" y="0"/>
            <a:ext cx="10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 Task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E890F5-2C0D-743A-0746-68D8ACB74EC4}"/>
              </a:ext>
            </a:extLst>
          </p:cNvPr>
          <p:cNvSpPr/>
          <p:nvPr/>
        </p:nvSpPr>
        <p:spPr>
          <a:xfrm>
            <a:off x="1865376" y="627888"/>
            <a:ext cx="8595360" cy="5510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DB252E-1E17-50BF-410E-C1005C33E059}"/>
              </a:ext>
            </a:extLst>
          </p:cNvPr>
          <p:cNvSpPr/>
          <p:nvPr/>
        </p:nvSpPr>
        <p:spPr>
          <a:xfrm>
            <a:off x="3694176" y="1981200"/>
            <a:ext cx="23286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3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6130079-476C-9556-4030-61F71C1CA01B}"/>
              </a:ext>
            </a:extLst>
          </p:cNvPr>
          <p:cNvSpPr txBox="1"/>
          <p:nvPr/>
        </p:nvSpPr>
        <p:spPr>
          <a:xfrm>
            <a:off x="0" y="0"/>
            <a:ext cx="13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Task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02664DC-596A-F7AB-E643-3481E1039EAE}"/>
              </a:ext>
            </a:extLst>
          </p:cNvPr>
          <p:cNvSpPr/>
          <p:nvPr/>
        </p:nvSpPr>
        <p:spPr>
          <a:xfrm>
            <a:off x="1491916" y="697832"/>
            <a:ext cx="8927431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272CB7B-D4EA-514C-AA0D-E8BBD9EBA06B}"/>
              </a:ext>
            </a:extLst>
          </p:cNvPr>
          <p:cNvSpPr/>
          <p:nvPr/>
        </p:nvSpPr>
        <p:spPr>
          <a:xfrm>
            <a:off x="2851484" y="1371600"/>
            <a:ext cx="2851484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CC8D8A-19AE-7914-B99E-878ECD801C1D}"/>
              </a:ext>
            </a:extLst>
          </p:cNvPr>
          <p:cNvSpPr/>
          <p:nvPr/>
        </p:nvSpPr>
        <p:spPr>
          <a:xfrm>
            <a:off x="2851484" y="2149551"/>
            <a:ext cx="2851484" cy="1519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648F1C-4840-EACC-FDCD-18935D57286D}"/>
              </a:ext>
            </a:extLst>
          </p:cNvPr>
          <p:cNvSpPr txBox="1"/>
          <p:nvPr/>
        </p:nvSpPr>
        <p:spPr>
          <a:xfrm>
            <a:off x="2735353" y="101411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Title: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5F0DC7-E5D3-C51F-BC2E-1535EA93FBCD}"/>
              </a:ext>
            </a:extLst>
          </p:cNvPr>
          <p:cNvSpPr txBox="1"/>
          <p:nvPr/>
        </p:nvSpPr>
        <p:spPr>
          <a:xfrm>
            <a:off x="2851484" y="133915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 title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315F3C-9DF1-5F63-6E3E-32A35AC063F7}"/>
              </a:ext>
            </a:extLst>
          </p:cNvPr>
          <p:cNvSpPr txBox="1"/>
          <p:nvPr/>
        </p:nvSpPr>
        <p:spPr>
          <a:xfrm>
            <a:off x="2779295" y="1780219"/>
            <a:ext cx="132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Description: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D0C7AE-ECBB-03AD-FB5F-05B0D1E94740}"/>
              </a:ext>
            </a:extLst>
          </p:cNvPr>
          <p:cNvSpPr txBox="1"/>
          <p:nvPr/>
        </p:nvSpPr>
        <p:spPr>
          <a:xfrm>
            <a:off x="2779295" y="2125487"/>
            <a:ext cx="18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2083177-6EEC-4099-0BB2-62D82534CFDF}"/>
              </a:ext>
            </a:extLst>
          </p:cNvPr>
          <p:cNvSpPr/>
          <p:nvPr/>
        </p:nvSpPr>
        <p:spPr>
          <a:xfrm>
            <a:off x="2851483" y="4052588"/>
            <a:ext cx="1335505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03.03.2023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82EE519-8D28-72A6-8972-2C6515A0DA03}"/>
              </a:ext>
            </a:extLst>
          </p:cNvPr>
          <p:cNvSpPr/>
          <p:nvPr/>
        </p:nvSpPr>
        <p:spPr>
          <a:xfrm>
            <a:off x="4671833" y="4052588"/>
            <a:ext cx="131004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03.03.2023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40B6600-C7DC-FB4F-E444-B4A801D497EE}"/>
              </a:ext>
            </a:extLst>
          </p:cNvPr>
          <p:cNvSpPr txBox="1"/>
          <p:nvPr/>
        </p:nvSpPr>
        <p:spPr>
          <a:xfrm>
            <a:off x="2741511" y="3683256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Due Date: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8895C94-37B3-ADEC-76B1-EA62035C24DD}"/>
              </a:ext>
            </a:extLst>
          </p:cNvPr>
          <p:cNvSpPr txBox="1"/>
          <p:nvPr/>
        </p:nvSpPr>
        <p:spPr>
          <a:xfrm>
            <a:off x="4778081" y="3669540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Reminder</a:t>
            </a:r>
            <a:r>
              <a:rPr lang="de-DE" dirty="0"/>
              <a:t>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DF0E36-1E36-3915-780A-6017221E5AF5}"/>
              </a:ext>
            </a:extLst>
          </p:cNvPr>
          <p:cNvSpPr txBox="1"/>
          <p:nvPr/>
        </p:nvSpPr>
        <p:spPr>
          <a:xfrm>
            <a:off x="2851483" y="4452250"/>
            <a:ext cx="112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Sub Taks:</a:t>
            </a:r>
          </a:p>
        </p:txBody>
      </p:sp>
      <p:sp>
        <p:nvSpPr>
          <p:cNvPr id="18" name="Additionszeichen 17">
            <a:extLst>
              <a:ext uri="{FF2B5EF4-FFF2-40B4-BE49-F238E27FC236}">
                <a16:creationId xmlns:a16="http://schemas.microsoft.com/office/drawing/2014/main" id="{39F5A2D9-D36E-2B91-208D-D7DC02AD0E1A}"/>
              </a:ext>
            </a:extLst>
          </p:cNvPr>
          <p:cNvSpPr/>
          <p:nvPr/>
        </p:nvSpPr>
        <p:spPr>
          <a:xfrm>
            <a:off x="2942402" y="4821582"/>
            <a:ext cx="533072" cy="4331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2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Gervasi</dc:creator>
  <cp:lastModifiedBy>Felix Gervasi</cp:lastModifiedBy>
  <cp:revision>1</cp:revision>
  <dcterms:created xsi:type="dcterms:W3CDTF">2023-01-14T14:28:19Z</dcterms:created>
  <dcterms:modified xsi:type="dcterms:W3CDTF">2023-03-03T07:49:13Z</dcterms:modified>
</cp:coreProperties>
</file>