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FB909-1AD8-4EC8-A985-718099B00839}" v="13" dt="2023-01-25T19:43:2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B1AFB909-1AD8-4EC8-A985-718099B00839}"/>
    <pc:docChg chg="custSel addSld modSld">
      <pc:chgData name="Felix Gervasi" userId="af4e32ee5822202e" providerId="LiveId" clId="{B1AFB909-1AD8-4EC8-A985-718099B00839}" dt="2023-01-25T19:44:31.365" v="211" actId="1076"/>
      <pc:docMkLst>
        <pc:docMk/>
      </pc:docMkLst>
      <pc:sldChg chg="addSp modSp mod">
        <pc:chgData name="Felix Gervasi" userId="af4e32ee5822202e" providerId="LiveId" clId="{B1AFB909-1AD8-4EC8-A985-718099B00839}" dt="2023-01-16T13:22:20.683" v="33" actId="14100"/>
        <pc:sldMkLst>
          <pc:docMk/>
          <pc:sldMk cId="2703526222" sldId="256"/>
        </pc:sldMkLst>
        <pc:spChg chg="add mod">
          <ac:chgData name="Felix Gervasi" userId="af4e32ee5822202e" providerId="LiveId" clId="{B1AFB909-1AD8-4EC8-A985-718099B00839}" dt="2023-01-16T13:22:20.683" v="33" actId="14100"/>
          <ac:spMkLst>
            <pc:docMk/>
            <pc:sldMk cId="2703526222" sldId="256"/>
            <ac:spMk id="2" creationId="{535A1B05-2131-54AC-5ACF-DD7AB03D58A2}"/>
          </ac:spMkLst>
        </pc:spChg>
        <pc:spChg chg="add mod">
          <ac:chgData name="Felix Gervasi" userId="af4e32ee5822202e" providerId="LiveId" clId="{B1AFB909-1AD8-4EC8-A985-718099B00839}" dt="2023-01-16T13:22:12.404" v="31" actId="207"/>
          <ac:spMkLst>
            <pc:docMk/>
            <pc:sldMk cId="2703526222" sldId="256"/>
            <ac:spMk id="3" creationId="{B1B5887A-B30F-5227-8A15-B56921457587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6" creationId="{4A1C5534-9417-DD01-DB9C-AEEDB8350743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7" creationId="{C5C55DC0-CF2C-690D-89C9-88A99DA5377D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8" creationId="{2F9AF3EE-BCD8-2DE6-1DDC-C326D162C93B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9" creationId="{7A65BCDB-11A8-DE34-536D-41093F3E66C2}"/>
          </ac:spMkLst>
        </pc:spChg>
      </pc:sldChg>
      <pc:sldChg chg="addSp delSp modSp mod">
        <pc:chgData name="Felix Gervasi" userId="af4e32ee5822202e" providerId="LiveId" clId="{B1AFB909-1AD8-4EC8-A985-718099B00839}" dt="2023-01-16T13:31:15.929" v="191" actId="1076"/>
        <pc:sldMkLst>
          <pc:docMk/>
          <pc:sldMk cId="2612705372" sldId="257"/>
        </pc:sldMkLst>
        <pc:spChg chg="del">
          <ac:chgData name="Felix Gervasi" userId="af4e32ee5822202e" providerId="LiveId" clId="{B1AFB909-1AD8-4EC8-A985-718099B00839}" dt="2023-01-16T13:22:33.977" v="34" actId="478"/>
          <ac:spMkLst>
            <pc:docMk/>
            <pc:sldMk cId="2612705372" sldId="257"/>
            <ac:spMk id="2" creationId="{C2784ACE-61BA-8734-8987-B5739DD1EABE}"/>
          </ac:spMkLst>
        </pc:spChg>
        <pc:spChg chg="del">
          <ac:chgData name="Felix Gervasi" userId="af4e32ee5822202e" providerId="LiveId" clId="{B1AFB909-1AD8-4EC8-A985-718099B00839}" dt="2023-01-16T13:22:35.407" v="35" actId="478"/>
          <ac:spMkLst>
            <pc:docMk/>
            <pc:sldMk cId="2612705372" sldId="257"/>
            <ac:spMk id="3" creationId="{1772ABED-A2DA-603C-37B2-D7F00ACD4CA1}"/>
          </ac:spMkLst>
        </pc:spChg>
        <pc:spChg chg="add del mod">
          <ac:chgData name="Felix Gervasi" userId="af4e32ee5822202e" providerId="LiveId" clId="{B1AFB909-1AD8-4EC8-A985-718099B00839}" dt="2023-01-16T13:22:44.959" v="38"/>
          <ac:spMkLst>
            <pc:docMk/>
            <pc:sldMk cId="2612705372" sldId="257"/>
            <ac:spMk id="4" creationId="{C21FB3D7-24D3-C636-F7E2-7D0BD7086A31}"/>
          </ac:spMkLst>
        </pc:spChg>
        <pc:spChg chg="add mod">
          <ac:chgData name="Felix Gervasi" userId="af4e32ee5822202e" providerId="LiveId" clId="{B1AFB909-1AD8-4EC8-A985-718099B00839}" dt="2023-01-16T13:23:14.300" v="52" actId="14100"/>
          <ac:spMkLst>
            <pc:docMk/>
            <pc:sldMk cId="2612705372" sldId="257"/>
            <ac:spMk id="5" creationId="{B1419B6E-CD72-370D-6E4A-04973FD0BE95}"/>
          </ac:spMkLst>
        </pc:spChg>
        <pc:spChg chg="add mod">
          <ac:chgData name="Felix Gervasi" userId="af4e32ee5822202e" providerId="LiveId" clId="{B1AFB909-1AD8-4EC8-A985-718099B00839}" dt="2023-01-16T13:23:45.621" v="56" actId="1076"/>
          <ac:spMkLst>
            <pc:docMk/>
            <pc:sldMk cId="2612705372" sldId="257"/>
            <ac:spMk id="6" creationId="{9958691E-9FBA-0DAC-D814-0C50E7D9A6AE}"/>
          </ac:spMkLst>
        </pc:spChg>
        <pc:spChg chg="add mod">
          <ac:chgData name="Felix Gervasi" userId="af4e32ee5822202e" providerId="LiveId" clId="{B1AFB909-1AD8-4EC8-A985-718099B00839}" dt="2023-01-16T13:24:41.607" v="99" actId="20577"/>
          <ac:spMkLst>
            <pc:docMk/>
            <pc:sldMk cId="2612705372" sldId="257"/>
            <ac:spMk id="7" creationId="{147373C4-368C-3D53-EEDC-A2C8D58B9069}"/>
          </ac:spMkLst>
        </pc:spChg>
        <pc:spChg chg="add mod">
          <ac:chgData name="Felix Gervasi" userId="af4e32ee5822202e" providerId="LiveId" clId="{B1AFB909-1AD8-4EC8-A985-718099B00839}" dt="2023-01-16T13:27:30.458" v="139" actId="255"/>
          <ac:spMkLst>
            <pc:docMk/>
            <pc:sldMk cId="2612705372" sldId="257"/>
            <ac:spMk id="12" creationId="{52BA15D1-9054-7292-CC65-602A1ADA6667}"/>
          </ac:spMkLst>
        </pc:spChg>
        <pc:spChg chg="add mod">
          <ac:chgData name="Felix Gervasi" userId="af4e32ee5822202e" providerId="LiveId" clId="{B1AFB909-1AD8-4EC8-A985-718099B00839}" dt="2023-01-16T13:26:14.344" v="129" actId="1076"/>
          <ac:spMkLst>
            <pc:docMk/>
            <pc:sldMk cId="2612705372" sldId="257"/>
            <ac:spMk id="13" creationId="{19ABB3B5-FFE1-6DC4-F7FE-DAE6B8DE153D}"/>
          </ac:spMkLst>
        </pc:spChg>
        <pc:spChg chg="add mod">
          <ac:chgData name="Felix Gervasi" userId="af4e32ee5822202e" providerId="LiveId" clId="{B1AFB909-1AD8-4EC8-A985-718099B00839}" dt="2023-01-16T13:26:18.211" v="130" actId="1076"/>
          <ac:spMkLst>
            <pc:docMk/>
            <pc:sldMk cId="2612705372" sldId="257"/>
            <ac:spMk id="14" creationId="{D820BD80-FCE7-B22A-145F-64417EDD8949}"/>
          </ac:spMkLst>
        </pc:spChg>
        <pc:spChg chg="add mod">
          <ac:chgData name="Felix Gervasi" userId="af4e32ee5822202e" providerId="LiveId" clId="{B1AFB909-1AD8-4EC8-A985-718099B00839}" dt="2023-01-16T13:26:42.597" v="134" actId="207"/>
          <ac:spMkLst>
            <pc:docMk/>
            <pc:sldMk cId="2612705372" sldId="257"/>
            <ac:spMk id="15" creationId="{2DA2804B-DBD3-C3C1-9385-DD7D0FC1F04E}"/>
          </ac:spMkLst>
        </pc:spChg>
        <pc:spChg chg="add mod">
          <ac:chgData name="Felix Gervasi" userId="af4e32ee5822202e" providerId="LiveId" clId="{B1AFB909-1AD8-4EC8-A985-718099B00839}" dt="2023-01-16T13:27:22.705" v="138" actId="1076"/>
          <ac:spMkLst>
            <pc:docMk/>
            <pc:sldMk cId="2612705372" sldId="257"/>
            <ac:spMk id="16" creationId="{C067105A-BA7E-DA2C-F218-51BAA3E458FF}"/>
          </ac:spMkLst>
        </pc:spChg>
        <pc:spChg chg="add mod">
          <ac:chgData name="Felix Gervasi" userId="af4e32ee5822202e" providerId="LiveId" clId="{B1AFB909-1AD8-4EC8-A985-718099B00839}" dt="2023-01-16T13:28:40.754" v="142" actId="1076"/>
          <ac:spMkLst>
            <pc:docMk/>
            <pc:sldMk cId="2612705372" sldId="257"/>
            <ac:spMk id="17" creationId="{644C00A3-2260-FD5C-492F-ECB084F3CE4F}"/>
          </ac:spMkLst>
        </pc:spChg>
        <pc:spChg chg="add mod">
          <ac:chgData name="Felix Gervasi" userId="af4e32ee5822202e" providerId="LiveId" clId="{B1AFB909-1AD8-4EC8-A985-718099B00839}" dt="2023-01-16T13:30:40.996" v="161" actId="1076"/>
          <ac:spMkLst>
            <pc:docMk/>
            <pc:sldMk cId="2612705372" sldId="257"/>
            <ac:spMk id="18" creationId="{E2621102-C3F9-061D-22AE-74C1A94B8E16}"/>
          </ac:spMkLst>
        </pc:spChg>
        <pc:spChg chg="add mod">
          <ac:chgData name="Felix Gervasi" userId="af4e32ee5822202e" providerId="LiveId" clId="{B1AFB909-1AD8-4EC8-A985-718099B00839}" dt="2023-01-16T13:31:15.929" v="191" actId="1076"/>
          <ac:spMkLst>
            <pc:docMk/>
            <pc:sldMk cId="2612705372" sldId="257"/>
            <ac:spMk id="24" creationId="{14D3F257-0C7D-5DCC-8966-11B5AFB06018}"/>
          </ac:spMkLst>
        </pc:spChg>
        <pc:picChg chg="add mod">
          <ac:chgData name="Felix Gervasi" userId="af4e32ee5822202e" providerId="LiveId" clId="{B1AFB909-1AD8-4EC8-A985-718099B00839}" dt="2023-01-16T13:30:17.234" v="160" actId="1076"/>
          <ac:picMkLst>
            <pc:docMk/>
            <pc:sldMk cId="2612705372" sldId="257"/>
            <ac:picMk id="22" creationId="{F692887E-18CB-A1CF-1D81-566629A4D39C}"/>
          </ac:picMkLst>
        </pc:picChg>
        <pc:cxnChg chg="add mod">
          <ac:chgData name="Felix Gervasi" userId="af4e32ee5822202e" providerId="LiveId" clId="{B1AFB909-1AD8-4EC8-A985-718099B00839}" dt="2023-01-16T13:25:27.696" v="112" actId="14100"/>
          <ac:cxnSpMkLst>
            <pc:docMk/>
            <pc:sldMk cId="2612705372" sldId="257"/>
            <ac:cxnSpMk id="9" creationId="{FEC8699E-2EAF-0876-D386-DB08BE3F70BB}"/>
          </ac:cxnSpMkLst>
        </pc:cxnChg>
        <pc:cxnChg chg="add mod">
          <ac:chgData name="Felix Gervasi" userId="af4e32ee5822202e" providerId="LiveId" clId="{B1AFB909-1AD8-4EC8-A985-718099B00839}" dt="2023-01-16T13:29:29.203" v="157" actId="692"/>
          <ac:cxnSpMkLst>
            <pc:docMk/>
            <pc:sldMk cId="2612705372" sldId="257"/>
            <ac:cxnSpMk id="20" creationId="{53BD098D-B4E9-48CB-FF59-6653CE3776BF}"/>
          </ac:cxnSpMkLst>
        </pc:cxnChg>
        <pc:cxnChg chg="add mod">
          <ac:chgData name="Felix Gervasi" userId="af4e32ee5822202e" providerId="LiveId" clId="{B1AFB909-1AD8-4EC8-A985-718099B00839}" dt="2023-01-16T13:30:52.391" v="163" actId="1076"/>
          <ac:cxnSpMkLst>
            <pc:docMk/>
            <pc:sldMk cId="2612705372" sldId="257"/>
            <ac:cxnSpMk id="23" creationId="{6355B8E6-0938-F7FC-DF7E-AFA6DEDC0EDB}"/>
          </ac:cxnSpMkLst>
        </pc:cxnChg>
      </pc:sldChg>
      <pc:sldChg chg="addSp delSp modSp new mod">
        <pc:chgData name="Felix Gervasi" userId="af4e32ee5822202e" providerId="LiveId" clId="{B1AFB909-1AD8-4EC8-A985-718099B00839}" dt="2023-01-25T19:44:31.365" v="211" actId="1076"/>
        <pc:sldMkLst>
          <pc:docMk/>
          <pc:sldMk cId="3881135259" sldId="258"/>
        </pc:sldMkLst>
        <pc:spChg chg="del">
          <ac:chgData name="Felix Gervasi" userId="af4e32ee5822202e" providerId="LiveId" clId="{B1AFB909-1AD8-4EC8-A985-718099B00839}" dt="2023-01-25T19:43:20.598" v="193" actId="478"/>
          <ac:spMkLst>
            <pc:docMk/>
            <pc:sldMk cId="3881135259" sldId="258"/>
            <ac:spMk id="2" creationId="{E3487020-77CA-A176-CF80-403B640CD729}"/>
          </ac:spMkLst>
        </pc:spChg>
        <pc:spChg chg="del">
          <ac:chgData name="Felix Gervasi" userId="af4e32ee5822202e" providerId="LiveId" clId="{B1AFB909-1AD8-4EC8-A985-718099B00839}" dt="2023-01-25T19:43:21.670" v="194" actId="478"/>
          <ac:spMkLst>
            <pc:docMk/>
            <pc:sldMk cId="3881135259" sldId="258"/>
            <ac:spMk id="3" creationId="{C199F1F7-16FA-313C-68A1-FD5E81ABEC04}"/>
          </ac:spMkLst>
        </pc:spChg>
        <pc:spChg chg="add mod">
          <ac:chgData name="Felix Gervasi" userId="af4e32ee5822202e" providerId="LiveId" clId="{B1AFB909-1AD8-4EC8-A985-718099B00839}" dt="2023-01-25T19:43:39.327" v="206" actId="1076"/>
          <ac:spMkLst>
            <pc:docMk/>
            <pc:sldMk cId="3881135259" sldId="258"/>
            <ac:spMk id="4" creationId="{FE6E2181-907F-4C49-E5C5-5A44F776C136}"/>
          </ac:spMkLst>
        </pc:spChg>
        <pc:spChg chg="add mod">
          <ac:chgData name="Felix Gervasi" userId="af4e32ee5822202e" providerId="LiveId" clId="{B1AFB909-1AD8-4EC8-A985-718099B00839}" dt="2023-01-25T19:44:08.002" v="209" actId="207"/>
          <ac:spMkLst>
            <pc:docMk/>
            <pc:sldMk cId="3881135259" sldId="258"/>
            <ac:spMk id="5" creationId="{F2E890F5-2C0D-743A-0746-68D8ACB74EC4}"/>
          </ac:spMkLst>
        </pc:spChg>
        <pc:spChg chg="add mod">
          <ac:chgData name="Felix Gervasi" userId="af4e32ee5822202e" providerId="LiveId" clId="{B1AFB909-1AD8-4EC8-A985-718099B00839}" dt="2023-01-25T19:44:31.365" v="211" actId="1076"/>
          <ac:spMkLst>
            <pc:docMk/>
            <pc:sldMk cId="3881135259" sldId="258"/>
            <ac:spMk id="6" creationId="{11DB252E-1E17-50BF-410E-C1005C33E0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0F53-1CA1-7C59-B217-32DC4278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28951-1439-4D6C-4209-CE1E76DE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C80AD-C9D9-BD9F-EDB7-9AC0FA10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BD5B2-1245-89A1-228F-78346BE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CDE53-E6D3-323E-068A-5F54434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2939-1386-431D-5E83-9D1A78D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68E2B-70BA-3A0B-5883-AE7BF313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1C450-F484-252B-589A-417A482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AF95-E667-A7C7-A222-0A01F801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8BA0-4CFE-53F2-CC58-FC38DD11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BAADB5-4F73-6626-23DE-B77DA0DB8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9D055B-7E8D-49DB-E11A-AF5B35DB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82DBC-B61A-F754-3C6D-0FF4055F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D9784-44A8-2E87-21EE-0617F2F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8D4A2-2E09-FD5A-3C9B-E1E9C80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BDCD-136C-CC3E-6687-AD5107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1A329-1AB5-AD44-7359-8189D1D9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8F00B-4FBC-E8FB-449E-F06A0FF0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E6A42-BBD9-AAD3-47F5-AC9E757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5992A-31B6-E6C3-0BD5-9DF41350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0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39492-0335-E55E-F895-792A0131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625B-88EF-EACA-6B65-BABD8A1A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2835-8743-727F-4ECF-0AD5AB79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C9CC5-72BC-4020-15EA-C413A24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4CE99-8387-598B-8019-89D9562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CC75-F21E-FBD9-51A6-A9601E5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A50F8-F6D0-340D-1452-44C75326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4B34B-C466-2FFD-80F0-5E52FBB1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AB48B-9D4B-DC0D-8C97-0A97F4A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8D632-16B1-01C2-551B-05E3AA8F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C46383-A6B8-0395-D23A-957BC11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ED66-3B4A-C16A-F917-13BF6FD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6E265-BFAD-F59D-1288-0E414AE5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5C060-262B-C635-309F-6ACE06A0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925D94-9045-D502-1135-8C34C4B35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02604C-6DEA-8CD8-EBC9-F7DD876C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07C76-547F-7ADC-312E-44074B0D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A4CC5-B950-D4E3-E3D3-11DC136B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D5DF5D-A131-AE81-CF32-02A16DE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AB875-E92C-EAFF-ADE6-216AEA64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B5D9C-732D-4D09-4111-9C988DE1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C4717-D8BE-67C0-9D49-4BAAF08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32826E-7091-33B1-6110-C46E672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F7C66-CF66-970B-6E61-0046D3CB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EF61E0-DAE8-68AA-CA3C-16564E54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FC761-3FD6-86AF-9E9C-9A43035D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EDFC-C0C3-A6D8-6A20-4AD6DDE4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BD1A8-2746-1E9A-93E4-244A8986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82EEE-AC04-3442-BFDF-923BF78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CC677-FF49-FD54-B7B5-CD0545B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6E7C-4165-FD87-2BD5-5FE264B7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81A19-53C6-7D9D-C034-49A736A9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D905B-D759-5269-4484-DAC6A3C2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C836E6-C6FD-D674-FA9C-4C257F97E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D0D5E-D64B-C04F-B8F4-4D17AE92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AD3A4C-9CF7-F27A-CA49-E2242ADF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6FCFCD-6623-5D03-1B3B-151562E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82056-9685-95F7-ED56-9CECDCB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13971-ABE6-F4F6-3782-965750F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91BC8-631D-100B-3084-1FA7856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F9610-DA2A-C2F1-F0F6-35DB36865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9A88-5756-4A2C-876B-8A0B6101B8C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E720F-D267-A892-A524-6FF275E40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420B7-A9C9-1FAF-BE4A-418CDBBE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8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0A3C09F-D53E-C3B5-A8AC-BEE93513554D}"/>
              </a:ext>
            </a:extLst>
          </p:cNvPr>
          <p:cNvSpPr txBox="1"/>
          <p:nvPr/>
        </p:nvSpPr>
        <p:spPr>
          <a:xfrm>
            <a:off x="4866097" y="387954"/>
            <a:ext cx="245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TaskTracker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1C5534-9417-DD01-DB9C-AEEDB8350743}"/>
              </a:ext>
            </a:extLst>
          </p:cNvPr>
          <p:cNvSpPr/>
          <p:nvPr/>
        </p:nvSpPr>
        <p:spPr>
          <a:xfrm>
            <a:off x="4907194" y="2233000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C55DC0-CF2C-690D-89C9-88A99DA5377D}"/>
              </a:ext>
            </a:extLst>
          </p:cNvPr>
          <p:cNvSpPr txBox="1"/>
          <p:nvPr/>
        </p:nvSpPr>
        <p:spPr>
          <a:xfrm>
            <a:off x="4907194" y="1863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AF3EE-BCD8-2DE6-1DDC-C326D162C93B}"/>
              </a:ext>
            </a:extLst>
          </p:cNvPr>
          <p:cNvSpPr/>
          <p:nvPr/>
        </p:nvSpPr>
        <p:spPr>
          <a:xfrm>
            <a:off x="4907194" y="3428117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65BCDB-11A8-DE34-536D-41093F3E66C2}"/>
              </a:ext>
            </a:extLst>
          </p:cNvPr>
          <p:cNvSpPr txBox="1"/>
          <p:nvPr/>
        </p:nvSpPr>
        <p:spPr>
          <a:xfrm>
            <a:off x="4907194" y="305878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Password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2481A0-0287-5681-D56A-AD06CBDA9A13}"/>
              </a:ext>
            </a:extLst>
          </p:cNvPr>
          <p:cNvSpPr txBox="1"/>
          <p:nvPr/>
        </p:nvSpPr>
        <p:spPr>
          <a:xfrm>
            <a:off x="4741524" y="5381357"/>
            <a:ext cx="32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Continue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without</a:t>
            </a:r>
            <a:r>
              <a:rPr lang="de-DE" dirty="0">
                <a:solidFill>
                  <a:schemeClr val="accent1"/>
                </a:solidFill>
              </a:rPr>
              <a:t> an </a:t>
            </a:r>
            <a:r>
              <a:rPr lang="de-DE" dirty="0" err="1">
                <a:solidFill>
                  <a:schemeClr val="accent1"/>
                </a:solidFill>
              </a:rPr>
              <a:t>account</a:t>
            </a:r>
            <a:r>
              <a:rPr lang="de-DE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065BE-D19C-DF32-A172-9321D1D7AB21}"/>
              </a:ext>
            </a:extLst>
          </p:cNvPr>
          <p:cNvSpPr txBox="1"/>
          <p:nvPr/>
        </p:nvSpPr>
        <p:spPr>
          <a:xfrm>
            <a:off x="0" y="0"/>
            <a:ext cx="127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Start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5A1B05-2131-54AC-5ACF-DD7AB03D58A2}"/>
              </a:ext>
            </a:extLst>
          </p:cNvPr>
          <p:cNvSpPr/>
          <p:nvPr/>
        </p:nvSpPr>
        <p:spPr>
          <a:xfrm>
            <a:off x="4932311" y="4509876"/>
            <a:ext cx="2120898" cy="43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B5887A-B30F-5227-8A15-B56921457587}"/>
              </a:ext>
            </a:extLst>
          </p:cNvPr>
          <p:cNvSpPr txBox="1"/>
          <p:nvPr/>
        </p:nvSpPr>
        <p:spPr>
          <a:xfrm>
            <a:off x="4932311" y="4540967"/>
            <a:ext cx="21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27035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1419B6E-CD72-370D-6E4A-04973FD0BE95}"/>
              </a:ext>
            </a:extLst>
          </p:cNvPr>
          <p:cNvSpPr txBox="1"/>
          <p:nvPr/>
        </p:nvSpPr>
        <p:spPr>
          <a:xfrm>
            <a:off x="0" y="0"/>
            <a:ext cx="181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List View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58691E-9FBA-0DAC-D814-0C50E7D9A6AE}"/>
              </a:ext>
            </a:extLst>
          </p:cNvPr>
          <p:cNvSpPr/>
          <p:nvPr/>
        </p:nvSpPr>
        <p:spPr>
          <a:xfrm>
            <a:off x="0" y="724328"/>
            <a:ext cx="2856215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7373C4-368C-3D53-EEDC-A2C8D58B9069}"/>
              </a:ext>
            </a:extLst>
          </p:cNvPr>
          <p:cNvSpPr txBox="1"/>
          <p:nvPr/>
        </p:nvSpPr>
        <p:spPr>
          <a:xfrm>
            <a:off x="51370" y="765425"/>
            <a:ext cx="28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Logged</a:t>
            </a:r>
            <a:r>
              <a:rPr lang="de-DE" dirty="0"/>
              <a:t> in </a:t>
            </a:r>
            <a:r>
              <a:rPr lang="de-DE" dirty="0" err="1"/>
              <a:t>as</a:t>
            </a:r>
            <a:r>
              <a:rPr lang="de-DE" dirty="0"/>
              <a:t> &lt;</a:t>
            </a:r>
            <a:r>
              <a:rPr lang="de-DE" dirty="0" err="1"/>
              <a:t>username</a:t>
            </a:r>
            <a:r>
              <a:rPr lang="de-DE" dirty="0"/>
              <a:t>&gt; (&lt;mail&gt;)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C8699E-2EAF-0876-D386-DB08BE3F70BB}"/>
              </a:ext>
            </a:extLst>
          </p:cNvPr>
          <p:cNvCxnSpPr>
            <a:cxnSpLocks/>
          </p:cNvCxnSpPr>
          <p:nvPr/>
        </p:nvCxnSpPr>
        <p:spPr>
          <a:xfrm>
            <a:off x="25685" y="1628454"/>
            <a:ext cx="2830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2BA15D1-9054-7292-CC65-602A1ADA6667}"/>
              </a:ext>
            </a:extLst>
          </p:cNvPr>
          <p:cNvSpPr txBox="1"/>
          <p:nvPr/>
        </p:nvSpPr>
        <p:spPr>
          <a:xfrm>
            <a:off x="2856215" y="719258"/>
            <a:ext cx="76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List1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ABB3B5-FFE1-6DC4-F7FE-DAE6B8DE153D}"/>
              </a:ext>
            </a:extLst>
          </p:cNvPr>
          <p:cNvSpPr txBox="1"/>
          <p:nvPr/>
        </p:nvSpPr>
        <p:spPr>
          <a:xfrm>
            <a:off x="-56508" y="20502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20BD80-FCE7-B22A-145F-64417EDD8949}"/>
              </a:ext>
            </a:extLst>
          </p:cNvPr>
          <p:cNvSpPr txBox="1"/>
          <p:nvPr/>
        </p:nvSpPr>
        <p:spPr>
          <a:xfrm>
            <a:off x="-56508" y="2419561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A2804B-DBD3-C3C1-9385-DD7D0FC1F04E}"/>
              </a:ext>
            </a:extLst>
          </p:cNvPr>
          <p:cNvSpPr/>
          <p:nvPr/>
        </p:nvSpPr>
        <p:spPr>
          <a:xfrm>
            <a:off x="2856215" y="724328"/>
            <a:ext cx="7690207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67105A-BA7E-DA2C-F218-51BAA3E458FF}"/>
              </a:ext>
            </a:extLst>
          </p:cNvPr>
          <p:cNvSpPr txBox="1"/>
          <p:nvPr/>
        </p:nvSpPr>
        <p:spPr>
          <a:xfrm>
            <a:off x="-56508" y="168384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C00A3-2260-FD5C-492F-ECB084F3CE4F}"/>
              </a:ext>
            </a:extLst>
          </p:cNvPr>
          <p:cNvSpPr/>
          <p:nvPr/>
        </p:nvSpPr>
        <p:spPr>
          <a:xfrm>
            <a:off x="3236359" y="1683844"/>
            <a:ext cx="5183313" cy="595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621102-C3F9-061D-22AE-74C1A94B8E16}"/>
              </a:ext>
            </a:extLst>
          </p:cNvPr>
          <p:cNvSpPr txBox="1"/>
          <p:nvPr/>
        </p:nvSpPr>
        <p:spPr>
          <a:xfrm>
            <a:off x="4255302" y="179712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 1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3BD098D-B4E9-48CB-FF59-6653CE3776BF}"/>
              </a:ext>
            </a:extLst>
          </p:cNvPr>
          <p:cNvCxnSpPr/>
          <p:nvPr/>
        </p:nvCxnSpPr>
        <p:spPr>
          <a:xfrm>
            <a:off x="3827124" y="1683844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F692887E-18CB-A1CF-1D81-566629A4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59" y="1683843"/>
            <a:ext cx="595901" cy="59590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55B8E6-0938-F7FC-DF7E-AFA6DEDC0EDB}"/>
              </a:ext>
            </a:extLst>
          </p:cNvPr>
          <p:cNvCxnSpPr/>
          <p:nvPr/>
        </p:nvCxnSpPr>
        <p:spPr>
          <a:xfrm>
            <a:off x="5191874" y="1683843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4D3F257-0C7D-5DCC-8966-11B5AFB06018}"/>
              </a:ext>
            </a:extLst>
          </p:cNvPr>
          <p:cNvSpPr txBox="1"/>
          <p:nvPr/>
        </p:nvSpPr>
        <p:spPr>
          <a:xfrm>
            <a:off x="5738113" y="1797127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due date </a:t>
            </a:r>
            <a:r>
              <a:rPr lang="de-DE" dirty="0" err="1"/>
              <a:t>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0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6E2181-907F-4C49-E5C5-5A44F776C136}"/>
              </a:ext>
            </a:extLst>
          </p:cNvPr>
          <p:cNvSpPr txBox="1"/>
          <p:nvPr/>
        </p:nvSpPr>
        <p:spPr>
          <a:xfrm flipH="1">
            <a:off x="0" y="0"/>
            <a:ext cx="10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Task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E890F5-2C0D-743A-0746-68D8ACB74EC4}"/>
              </a:ext>
            </a:extLst>
          </p:cNvPr>
          <p:cNvSpPr/>
          <p:nvPr/>
        </p:nvSpPr>
        <p:spPr>
          <a:xfrm>
            <a:off x="1865376" y="627888"/>
            <a:ext cx="8595360" cy="5510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DB252E-1E17-50BF-410E-C1005C33E059}"/>
              </a:ext>
            </a:extLst>
          </p:cNvPr>
          <p:cNvSpPr/>
          <p:nvPr/>
        </p:nvSpPr>
        <p:spPr>
          <a:xfrm>
            <a:off x="3694176" y="1981200"/>
            <a:ext cx="23286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3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2023-01-14T14:28:19Z</dcterms:created>
  <dcterms:modified xsi:type="dcterms:W3CDTF">2023-01-25T19:44:40Z</dcterms:modified>
</cp:coreProperties>
</file>