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0" r:id="rId5"/>
    <p:sldId id="258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BBE1F0-7463-48C6-86DF-5387D97B13FC}" v="60" dt="2022-11-11T14:01:54.8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96" d="100"/>
          <a:sy n="96" d="100"/>
        </p:scale>
        <p:origin x="60" y="5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x Gervasi" userId="af4e32ee5822202e" providerId="LiveId" clId="{10BBE1F0-7463-48C6-86DF-5387D97B13FC}"/>
    <pc:docChg chg="undo custSel addSld modSld">
      <pc:chgData name="Felix Gervasi" userId="af4e32ee5822202e" providerId="LiveId" clId="{10BBE1F0-7463-48C6-86DF-5387D97B13FC}" dt="2022-11-12T14:33:38.502" v="2293" actId="113"/>
      <pc:docMkLst>
        <pc:docMk/>
      </pc:docMkLst>
      <pc:sldChg chg="addSp delSp modSp new mod">
        <pc:chgData name="Felix Gervasi" userId="af4e32ee5822202e" providerId="LiveId" clId="{10BBE1F0-7463-48C6-86DF-5387D97B13FC}" dt="2022-10-13T16:20:33.402" v="1939" actId="20577"/>
        <pc:sldMkLst>
          <pc:docMk/>
          <pc:sldMk cId="397624539" sldId="256"/>
        </pc:sldMkLst>
        <pc:spChg chg="add mod">
          <ac:chgData name="Felix Gervasi" userId="af4e32ee5822202e" providerId="LiveId" clId="{10BBE1F0-7463-48C6-86DF-5387D97B13FC}" dt="2022-10-13T16:08:35.765" v="949" actId="20577"/>
          <ac:spMkLst>
            <pc:docMk/>
            <pc:sldMk cId="397624539" sldId="256"/>
            <ac:spMk id="2" creationId="{BB2C2E56-F2EB-1EBF-D443-D271675B6168}"/>
          </ac:spMkLst>
        </pc:spChg>
        <pc:spChg chg="del">
          <ac:chgData name="Felix Gervasi" userId="af4e32ee5822202e" providerId="LiveId" clId="{10BBE1F0-7463-48C6-86DF-5387D97B13FC}" dt="2022-10-12T13:47:49.134" v="1" actId="478"/>
          <ac:spMkLst>
            <pc:docMk/>
            <pc:sldMk cId="397624539" sldId="256"/>
            <ac:spMk id="2" creationId="{C3EA82C1-2DA8-EF18-7415-44E4FF32D39A}"/>
          </ac:spMkLst>
        </pc:spChg>
        <pc:spChg chg="add mod">
          <ac:chgData name="Felix Gervasi" userId="af4e32ee5822202e" providerId="LiveId" clId="{10BBE1F0-7463-48C6-86DF-5387D97B13FC}" dt="2022-10-13T16:20:33.402" v="1939" actId="20577"/>
          <ac:spMkLst>
            <pc:docMk/>
            <pc:sldMk cId="397624539" sldId="256"/>
            <ac:spMk id="3" creationId="{3CBDD6E0-F444-AD16-B9B1-28B7DE1FB0D0}"/>
          </ac:spMkLst>
        </pc:spChg>
        <pc:spChg chg="del">
          <ac:chgData name="Felix Gervasi" userId="af4e32ee5822202e" providerId="LiveId" clId="{10BBE1F0-7463-48C6-86DF-5387D97B13FC}" dt="2022-10-12T13:47:51.531" v="2" actId="478"/>
          <ac:spMkLst>
            <pc:docMk/>
            <pc:sldMk cId="397624539" sldId="256"/>
            <ac:spMk id="3" creationId="{B3877384-50E9-009C-ECBF-D5F67A72B11A}"/>
          </ac:spMkLst>
        </pc:spChg>
        <pc:spChg chg="add mod">
          <ac:chgData name="Felix Gervasi" userId="af4e32ee5822202e" providerId="LiveId" clId="{10BBE1F0-7463-48C6-86DF-5387D97B13FC}" dt="2022-10-12T17:42:14.004" v="390" actId="122"/>
          <ac:spMkLst>
            <pc:docMk/>
            <pc:sldMk cId="397624539" sldId="256"/>
            <ac:spMk id="10" creationId="{C2CC66DE-FE63-7442-0114-33D2983711AE}"/>
          </ac:spMkLst>
        </pc:spChg>
        <pc:spChg chg="add mod">
          <ac:chgData name="Felix Gervasi" userId="af4e32ee5822202e" providerId="LiveId" clId="{10BBE1F0-7463-48C6-86DF-5387D97B13FC}" dt="2022-10-12T17:42:14.004" v="390" actId="122"/>
          <ac:spMkLst>
            <pc:docMk/>
            <pc:sldMk cId="397624539" sldId="256"/>
            <ac:spMk id="12" creationId="{F1C7AC27-4B7A-5626-B382-57C816C51501}"/>
          </ac:spMkLst>
        </pc:spChg>
        <pc:spChg chg="add mod">
          <ac:chgData name="Felix Gervasi" userId="af4e32ee5822202e" providerId="LiveId" clId="{10BBE1F0-7463-48C6-86DF-5387D97B13FC}" dt="2022-10-12T17:42:14.004" v="390" actId="122"/>
          <ac:spMkLst>
            <pc:docMk/>
            <pc:sldMk cId="397624539" sldId="256"/>
            <ac:spMk id="15" creationId="{1EF8B16A-8239-75B2-34B7-29DFFF188C19}"/>
          </ac:spMkLst>
        </pc:spChg>
        <pc:spChg chg="add mod">
          <ac:chgData name="Felix Gervasi" userId="af4e32ee5822202e" providerId="LiveId" clId="{10BBE1F0-7463-48C6-86DF-5387D97B13FC}" dt="2022-10-12T17:42:14.004" v="390" actId="122"/>
          <ac:spMkLst>
            <pc:docMk/>
            <pc:sldMk cId="397624539" sldId="256"/>
            <ac:spMk id="24" creationId="{4902B985-9357-60CA-03B1-12369806C665}"/>
          </ac:spMkLst>
        </pc:spChg>
        <pc:spChg chg="add mod">
          <ac:chgData name="Felix Gervasi" userId="af4e32ee5822202e" providerId="LiveId" clId="{10BBE1F0-7463-48C6-86DF-5387D97B13FC}" dt="2022-10-12T17:42:14.004" v="390" actId="122"/>
          <ac:spMkLst>
            <pc:docMk/>
            <pc:sldMk cId="397624539" sldId="256"/>
            <ac:spMk id="28" creationId="{13388434-DD3C-DDF1-97BE-871A2A96E973}"/>
          </ac:spMkLst>
        </pc:spChg>
        <pc:spChg chg="add mod">
          <ac:chgData name="Felix Gervasi" userId="af4e32ee5822202e" providerId="LiveId" clId="{10BBE1F0-7463-48C6-86DF-5387D97B13FC}" dt="2022-10-12T17:42:14.004" v="390" actId="122"/>
          <ac:spMkLst>
            <pc:docMk/>
            <pc:sldMk cId="397624539" sldId="256"/>
            <ac:spMk id="30" creationId="{1A5CA7C2-6FAD-A2D1-1307-9DF4CC591EEE}"/>
          </ac:spMkLst>
        </pc:spChg>
        <pc:spChg chg="add mod">
          <ac:chgData name="Felix Gervasi" userId="af4e32ee5822202e" providerId="LiveId" clId="{10BBE1F0-7463-48C6-86DF-5387D97B13FC}" dt="2022-10-12T17:42:16.810" v="391" actId="122"/>
          <ac:spMkLst>
            <pc:docMk/>
            <pc:sldMk cId="397624539" sldId="256"/>
            <ac:spMk id="42" creationId="{53DD7ACC-4655-EAAA-09E8-2B696BE31BF3}"/>
          </ac:spMkLst>
        </pc:spChg>
        <pc:spChg chg="add mod">
          <ac:chgData name="Felix Gervasi" userId="af4e32ee5822202e" providerId="LiveId" clId="{10BBE1F0-7463-48C6-86DF-5387D97B13FC}" dt="2022-10-12T17:42:14.004" v="390" actId="122"/>
          <ac:spMkLst>
            <pc:docMk/>
            <pc:sldMk cId="397624539" sldId="256"/>
            <ac:spMk id="45" creationId="{5898768B-5970-97DD-8613-F1A60FB26681}"/>
          </ac:spMkLst>
        </pc:spChg>
        <pc:spChg chg="add mod">
          <ac:chgData name="Felix Gervasi" userId="af4e32ee5822202e" providerId="LiveId" clId="{10BBE1F0-7463-48C6-86DF-5387D97B13FC}" dt="2022-10-12T17:42:14.004" v="390" actId="122"/>
          <ac:spMkLst>
            <pc:docMk/>
            <pc:sldMk cId="397624539" sldId="256"/>
            <ac:spMk id="47" creationId="{242A3AAA-3C54-1D5A-9C6B-4B2BB02F6DC4}"/>
          </ac:spMkLst>
        </pc:spChg>
        <pc:spChg chg="add mod">
          <ac:chgData name="Felix Gervasi" userId="af4e32ee5822202e" providerId="LiveId" clId="{10BBE1F0-7463-48C6-86DF-5387D97B13FC}" dt="2022-10-12T17:42:14.004" v="390" actId="122"/>
          <ac:spMkLst>
            <pc:docMk/>
            <pc:sldMk cId="397624539" sldId="256"/>
            <ac:spMk id="50" creationId="{DA170BFE-0DC5-E22D-2B28-A258799552A0}"/>
          </ac:spMkLst>
        </pc:spChg>
        <pc:grpChg chg="add mod">
          <ac:chgData name="Felix Gervasi" userId="af4e32ee5822202e" providerId="LiveId" clId="{10BBE1F0-7463-48C6-86DF-5387D97B13FC}" dt="2022-10-12T17:36:54.122" v="386" actId="164"/>
          <ac:grpSpMkLst>
            <pc:docMk/>
            <pc:sldMk cId="397624539" sldId="256"/>
            <ac:grpSpMk id="11" creationId="{768A19DD-0BFF-F1A9-0999-F3F3E2742B61}"/>
          </ac:grpSpMkLst>
        </pc:grpChg>
        <pc:grpChg chg="add mod">
          <ac:chgData name="Felix Gervasi" userId="af4e32ee5822202e" providerId="LiveId" clId="{10BBE1F0-7463-48C6-86DF-5387D97B13FC}" dt="2022-10-12T17:36:54.122" v="386" actId="164"/>
          <ac:grpSpMkLst>
            <pc:docMk/>
            <pc:sldMk cId="397624539" sldId="256"/>
            <ac:grpSpMk id="13" creationId="{EF6034A1-D14B-0281-6C2F-6B1164175CF2}"/>
          </ac:grpSpMkLst>
        </pc:grpChg>
        <pc:grpChg chg="add mod">
          <ac:chgData name="Felix Gervasi" userId="af4e32ee5822202e" providerId="LiveId" clId="{10BBE1F0-7463-48C6-86DF-5387D97B13FC}" dt="2022-10-12T17:36:54.122" v="386" actId="164"/>
          <ac:grpSpMkLst>
            <pc:docMk/>
            <pc:sldMk cId="397624539" sldId="256"/>
            <ac:grpSpMk id="16" creationId="{E975F279-E236-9338-FFB6-7EA40CDFEEB7}"/>
          </ac:grpSpMkLst>
        </pc:grpChg>
        <pc:grpChg chg="add mod">
          <ac:chgData name="Felix Gervasi" userId="af4e32ee5822202e" providerId="LiveId" clId="{10BBE1F0-7463-48C6-86DF-5387D97B13FC}" dt="2022-10-12T17:36:54.122" v="386" actId="164"/>
          <ac:grpSpMkLst>
            <pc:docMk/>
            <pc:sldMk cId="397624539" sldId="256"/>
            <ac:grpSpMk id="48" creationId="{8E046240-9038-C9AB-C547-F30A250C2FC2}"/>
          </ac:grpSpMkLst>
        </pc:grpChg>
        <pc:grpChg chg="add mod">
          <ac:chgData name="Felix Gervasi" userId="af4e32ee5822202e" providerId="LiveId" clId="{10BBE1F0-7463-48C6-86DF-5387D97B13FC}" dt="2022-10-12T17:36:54.122" v="386" actId="164"/>
          <ac:grpSpMkLst>
            <pc:docMk/>
            <pc:sldMk cId="397624539" sldId="256"/>
            <ac:grpSpMk id="51" creationId="{4F06345D-A931-BCD6-E5AE-438F07516E4A}"/>
          </ac:grpSpMkLst>
        </pc:grpChg>
        <pc:grpChg chg="add mod">
          <ac:chgData name="Felix Gervasi" userId="af4e32ee5822202e" providerId="LiveId" clId="{10BBE1F0-7463-48C6-86DF-5387D97B13FC}" dt="2022-10-13T16:07:17.778" v="726" actId="1076"/>
          <ac:grpSpMkLst>
            <pc:docMk/>
            <pc:sldMk cId="397624539" sldId="256"/>
            <ac:grpSpMk id="52" creationId="{2B9D60A6-80F6-89B6-4629-9FF7799DE078}"/>
          </ac:grpSpMkLst>
        </pc:grpChg>
        <pc:picChg chg="add mod">
          <ac:chgData name="Felix Gervasi" userId="af4e32ee5822202e" providerId="LiveId" clId="{10BBE1F0-7463-48C6-86DF-5387D97B13FC}" dt="2022-10-12T17:20:57.292" v="62" actId="164"/>
          <ac:picMkLst>
            <pc:docMk/>
            <pc:sldMk cId="397624539" sldId="256"/>
            <ac:picMk id="5" creationId="{CE8DD445-D954-4E26-F128-1109F3196AB3}"/>
          </ac:picMkLst>
        </pc:picChg>
        <pc:picChg chg="add mod">
          <ac:chgData name="Felix Gervasi" userId="af4e32ee5822202e" providerId="LiveId" clId="{10BBE1F0-7463-48C6-86DF-5387D97B13FC}" dt="2022-10-12T17:15:15.736" v="46" actId="164"/>
          <ac:picMkLst>
            <pc:docMk/>
            <pc:sldMk cId="397624539" sldId="256"/>
            <ac:picMk id="7" creationId="{9BA87464-A00B-8673-623E-759073689A56}"/>
          </ac:picMkLst>
        </pc:picChg>
        <pc:picChg chg="add mod">
          <ac:chgData name="Felix Gervasi" userId="af4e32ee5822202e" providerId="LiveId" clId="{10BBE1F0-7463-48C6-86DF-5387D97B13FC}" dt="2022-10-12T17:20:57.292" v="62" actId="164"/>
          <ac:picMkLst>
            <pc:docMk/>
            <pc:sldMk cId="397624539" sldId="256"/>
            <ac:picMk id="9" creationId="{4E11620A-488E-68F5-CAB1-0FD0D9BAB0C9}"/>
          </ac:picMkLst>
        </pc:picChg>
        <pc:picChg chg="add mod">
          <ac:chgData name="Felix Gervasi" userId="af4e32ee5822202e" providerId="LiveId" clId="{10BBE1F0-7463-48C6-86DF-5387D97B13FC}" dt="2022-10-12T17:25:08.211" v="110" actId="164"/>
          <ac:picMkLst>
            <pc:docMk/>
            <pc:sldMk cId="397624539" sldId="256"/>
            <ac:picMk id="14" creationId="{F23C7507-91F6-8E5C-88E3-DEAB0C21CABF}"/>
          </ac:picMkLst>
        </pc:picChg>
        <pc:picChg chg="add del mod">
          <ac:chgData name="Felix Gervasi" userId="af4e32ee5822202e" providerId="LiveId" clId="{10BBE1F0-7463-48C6-86DF-5387D97B13FC}" dt="2022-10-12T17:26:03.671" v="122" actId="478"/>
          <ac:picMkLst>
            <pc:docMk/>
            <pc:sldMk cId="397624539" sldId="256"/>
            <ac:picMk id="18" creationId="{A80CFABB-731E-3517-7D93-53E5AB81ED18}"/>
          </ac:picMkLst>
        </pc:picChg>
        <pc:picChg chg="add mod">
          <ac:chgData name="Felix Gervasi" userId="af4e32ee5822202e" providerId="LiveId" clId="{10BBE1F0-7463-48C6-86DF-5387D97B13FC}" dt="2022-10-12T17:36:54.122" v="386" actId="164"/>
          <ac:picMkLst>
            <pc:docMk/>
            <pc:sldMk cId="397624539" sldId="256"/>
            <ac:picMk id="41" creationId="{8A28B93B-10B3-4493-473A-629F431F7527}"/>
          </ac:picMkLst>
        </pc:picChg>
        <pc:picChg chg="add mod">
          <ac:chgData name="Felix Gervasi" userId="af4e32ee5822202e" providerId="LiveId" clId="{10BBE1F0-7463-48C6-86DF-5387D97B13FC}" dt="2022-10-12T17:36:54.122" v="386" actId="164"/>
          <ac:picMkLst>
            <pc:docMk/>
            <pc:sldMk cId="397624539" sldId="256"/>
            <ac:picMk id="44" creationId="{C79193A9-D9BB-6DCA-B8CF-2B588C4C9901}"/>
          </ac:picMkLst>
        </pc:picChg>
        <pc:cxnChg chg="add mod">
          <ac:chgData name="Felix Gervasi" userId="af4e32ee5822202e" providerId="LiveId" clId="{10BBE1F0-7463-48C6-86DF-5387D97B13FC}" dt="2022-10-12T17:36:54.122" v="386" actId="164"/>
          <ac:cxnSpMkLst>
            <pc:docMk/>
            <pc:sldMk cId="397624539" sldId="256"/>
            <ac:cxnSpMk id="20" creationId="{B82622AF-7AF4-5469-25AF-D20195990539}"/>
          </ac:cxnSpMkLst>
        </pc:cxnChg>
        <pc:cxnChg chg="add mod">
          <ac:chgData name="Felix Gervasi" userId="af4e32ee5822202e" providerId="LiveId" clId="{10BBE1F0-7463-48C6-86DF-5387D97B13FC}" dt="2022-10-12T17:36:54.122" v="386" actId="164"/>
          <ac:cxnSpMkLst>
            <pc:docMk/>
            <pc:sldMk cId="397624539" sldId="256"/>
            <ac:cxnSpMk id="23" creationId="{810BA259-EF56-8FAE-905C-5CF96F45FBA7}"/>
          </ac:cxnSpMkLst>
        </pc:cxnChg>
        <pc:cxnChg chg="add mod">
          <ac:chgData name="Felix Gervasi" userId="af4e32ee5822202e" providerId="LiveId" clId="{10BBE1F0-7463-48C6-86DF-5387D97B13FC}" dt="2022-10-12T17:36:54.122" v="386" actId="164"/>
          <ac:cxnSpMkLst>
            <pc:docMk/>
            <pc:sldMk cId="397624539" sldId="256"/>
            <ac:cxnSpMk id="29" creationId="{FBA1ADC7-DA62-98BC-5E43-49AC90E03529}"/>
          </ac:cxnSpMkLst>
        </pc:cxnChg>
        <pc:cxnChg chg="add del mod">
          <ac:chgData name="Felix Gervasi" userId="af4e32ee5822202e" providerId="LiveId" clId="{10BBE1F0-7463-48C6-86DF-5387D97B13FC}" dt="2022-10-12T17:31:26.726" v="280" actId="21"/>
          <ac:cxnSpMkLst>
            <pc:docMk/>
            <pc:sldMk cId="397624539" sldId="256"/>
            <ac:cxnSpMk id="32" creationId="{62A4F188-65BC-0861-787D-DA543AAA5F11}"/>
          </ac:cxnSpMkLst>
        </pc:cxnChg>
        <pc:cxnChg chg="add del mod">
          <ac:chgData name="Felix Gervasi" userId="af4e32ee5822202e" providerId="LiveId" clId="{10BBE1F0-7463-48C6-86DF-5387D97B13FC}" dt="2022-10-12T17:31:25.617" v="279" actId="21"/>
          <ac:cxnSpMkLst>
            <pc:docMk/>
            <pc:sldMk cId="397624539" sldId="256"/>
            <ac:cxnSpMk id="39" creationId="{47D93AFA-0121-A425-69B0-FA09E1C76A46}"/>
          </ac:cxnSpMkLst>
        </pc:cxnChg>
        <pc:cxnChg chg="add mod">
          <ac:chgData name="Felix Gervasi" userId="af4e32ee5822202e" providerId="LiveId" clId="{10BBE1F0-7463-48C6-86DF-5387D97B13FC}" dt="2022-10-12T17:35:21.663" v="348" actId="164"/>
          <ac:cxnSpMkLst>
            <pc:docMk/>
            <pc:sldMk cId="397624539" sldId="256"/>
            <ac:cxnSpMk id="46" creationId="{4B26FB38-AD7E-1682-131D-FCB3A6FEB4F9}"/>
          </ac:cxnSpMkLst>
        </pc:cxnChg>
        <pc:cxnChg chg="add mod">
          <ac:chgData name="Felix Gervasi" userId="af4e32ee5822202e" providerId="LiveId" clId="{10BBE1F0-7463-48C6-86DF-5387D97B13FC}" dt="2022-10-12T17:36:12.320" v="355" actId="164"/>
          <ac:cxnSpMkLst>
            <pc:docMk/>
            <pc:sldMk cId="397624539" sldId="256"/>
            <ac:cxnSpMk id="49" creationId="{EF39E253-E143-647A-BBAE-3E3F341E1D79}"/>
          </ac:cxnSpMkLst>
        </pc:cxnChg>
      </pc:sldChg>
      <pc:sldChg chg="addSp delSp modSp new mod">
        <pc:chgData name="Felix Gervasi" userId="af4e32ee5822202e" providerId="LiveId" clId="{10BBE1F0-7463-48C6-86DF-5387D97B13FC}" dt="2022-10-13T16:20:04.653" v="1927" actId="20577"/>
        <pc:sldMkLst>
          <pc:docMk/>
          <pc:sldMk cId="174949731" sldId="257"/>
        </pc:sldMkLst>
        <pc:spChg chg="del">
          <ac:chgData name="Felix Gervasi" userId="af4e32ee5822202e" providerId="LiveId" clId="{10BBE1F0-7463-48C6-86DF-5387D97B13FC}" dt="2022-10-13T16:09:35.412" v="952" actId="478"/>
          <ac:spMkLst>
            <pc:docMk/>
            <pc:sldMk cId="174949731" sldId="257"/>
            <ac:spMk id="2" creationId="{DC5596A4-EF1F-C534-2722-0607467D1CF1}"/>
          </ac:spMkLst>
        </pc:spChg>
        <pc:spChg chg="del">
          <ac:chgData name="Felix Gervasi" userId="af4e32ee5822202e" providerId="LiveId" clId="{10BBE1F0-7463-48C6-86DF-5387D97B13FC}" dt="2022-10-13T16:09:31.999" v="951" actId="478"/>
          <ac:spMkLst>
            <pc:docMk/>
            <pc:sldMk cId="174949731" sldId="257"/>
            <ac:spMk id="3" creationId="{7FE59BF4-B2A9-E239-7D30-F2784677F529}"/>
          </ac:spMkLst>
        </pc:spChg>
        <pc:spChg chg="add mod">
          <ac:chgData name="Felix Gervasi" userId="af4e32ee5822202e" providerId="LiveId" clId="{10BBE1F0-7463-48C6-86DF-5387D97B13FC}" dt="2022-10-13T16:13:32.689" v="1017" actId="1076"/>
          <ac:spMkLst>
            <pc:docMk/>
            <pc:sldMk cId="174949731" sldId="257"/>
            <ac:spMk id="4" creationId="{8A49AA57-3B4E-84F5-8844-A7E64C32B1E6}"/>
          </ac:spMkLst>
        </pc:spChg>
        <pc:spChg chg="mod topLvl">
          <ac:chgData name="Felix Gervasi" userId="af4e32ee5822202e" providerId="LiveId" clId="{10BBE1F0-7463-48C6-86DF-5387D97B13FC}" dt="2022-10-13T16:13:39.074" v="1018" actId="164"/>
          <ac:spMkLst>
            <pc:docMk/>
            <pc:sldMk cId="174949731" sldId="257"/>
            <ac:spMk id="11" creationId="{5D1A0841-7EC2-AE26-C7B9-01FADDEBFE2B}"/>
          </ac:spMkLst>
        </pc:spChg>
        <pc:spChg chg="mod topLvl">
          <ac:chgData name="Felix Gervasi" userId="af4e32ee5822202e" providerId="LiveId" clId="{10BBE1F0-7463-48C6-86DF-5387D97B13FC}" dt="2022-10-13T16:13:39.074" v="1018" actId="164"/>
          <ac:spMkLst>
            <pc:docMk/>
            <pc:sldMk cId="174949731" sldId="257"/>
            <ac:spMk id="12" creationId="{F55B502C-B443-E482-1EA0-C6549A62349D}"/>
          </ac:spMkLst>
        </pc:spChg>
        <pc:spChg chg="del mod topLvl">
          <ac:chgData name="Felix Gervasi" userId="af4e32ee5822202e" providerId="LiveId" clId="{10BBE1F0-7463-48C6-86DF-5387D97B13FC}" dt="2022-10-13T16:11:15.930" v="983" actId="478"/>
          <ac:spMkLst>
            <pc:docMk/>
            <pc:sldMk cId="174949731" sldId="257"/>
            <ac:spMk id="14" creationId="{D1706FD9-72AB-E49B-078F-897C835F5D13}"/>
          </ac:spMkLst>
        </pc:spChg>
        <pc:spChg chg="mod topLvl">
          <ac:chgData name="Felix Gervasi" userId="af4e32ee5822202e" providerId="LiveId" clId="{10BBE1F0-7463-48C6-86DF-5387D97B13FC}" dt="2022-10-13T16:13:39.074" v="1018" actId="164"/>
          <ac:spMkLst>
            <pc:docMk/>
            <pc:sldMk cId="174949731" sldId="257"/>
            <ac:spMk id="16" creationId="{40ED730D-0E5E-DD62-6E19-7E3A03348DC3}"/>
          </ac:spMkLst>
        </pc:spChg>
        <pc:spChg chg="mod topLvl">
          <ac:chgData name="Felix Gervasi" userId="af4e32ee5822202e" providerId="LiveId" clId="{10BBE1F0-7463-48C6-86DF-5387D97B13FC}" dt="2022-10-13T16:13:39.074" v="1018" actId="164"/>
          <ac:spMkLst>
            <pc:docMk/>
            <pc:sldMk cId="174949731" sldId="257"/>
            <ac:spMk id="18" creationId="{A26CC956-EC59-2F0B-A508-6AAE62C5BA01}"/>
          </ac:spMkLst>
        </pc:spChg>
        <pc:spChg chg="mod">
          <ac:chgData name="Felix Gervasi" userId="af4e32ee5822202e" providerId="LiveId" clId="{10BBE1F0-7463-48C6-86DF-5387D97B13FC}" dt="2022-10-13T16:10:19.421" v="972" actId="165"/>
          <ac:spMkLst>
            <pc:docMk/>
            <pc:sldMk cId="174949731" sldId="257"/>
            <ac:spMk id="22" creationId="{31EB7A32-AFC7-6F97-8FBF-2B8A0BCBA9A6}"/>
          </ac:spMkLst>
        </pc:spChg>
        <pc:spChg chg="mod">
          <ac:chgData name="Felix Gervasi" userId="af4e32ee5822202e" providerId="LiveId" clId="{10BBE1F0-7463-48C6-86DF-5387D97B13FC}" dt="2022-10-13T16:10:19.421" v="972" actId="165"/>
          <ac:spMkLst>
            <pc:docMk/>
            <pc:sldMk cId="174949731" sldId="257"/>
            <ac:spMk id="24" creationId="{923FEB26-9457-DC88-5FC4-99E92C092698}"/>
          </ac:spMkLst>
        </pc:spChg>
        <pc:spChg chg="mod">
          <ac:chgData name="Felix Gervasi" userId="af4e32ee5822202e" providerId="LiveId" clId="{10BBE1F0-7463-48C6-86DF-5387D97B13FC}" dt="2022-10-13T16:10:48.301" v="979" actId="20577"/>
          <ac:spMkLst>
            <pc:docMk/>
            <pc:sldMk cId="174949731" sldId="257"/>
            <ac:spMk id="26" creationId="{A91D7299-7DC8-B0B2-CAC8-FA047F1E2997}"/>
          </ac:spMkLst>
        </pc:spChg>
        <pc:spChg chg="mod">
          <ac:chgData name="Felix Gervasi" userId="af4e32ee5822202e" providerId="LiveId" clId="{10BBE1F0-7463-48C6-86DF-5387D97B13FC}" dt="2022-10-13T16:10:19.421" v="972" actId="165"/>
          <ac:spMkLst>
            <pc:docMk/>
            <pc:sldMk cId="174949731" sldId="257"/>
            <ac:spMk id="29" creationId="{75C912E4-D897-F00C-A98E-44283F94288C}"/>
          </ac:spMkLst>
        </pc:spChg>
        <pc:spChg chg="mod">
          <ac:chgData name="Felix Gervasi" userId="af4e32ee5822202e" providerId="LiveId" clId="{10BBE1F0-7463-48C6-86DF-5387D97B13FC}" dt="2022-10-13T16:11:07.668" v="981" actId="6549"/>
          <ac:spMkLst>
            <pc:docMk/>
            <pc:sldMk cId="174949731" sldId="257"/>
            <ac:spMk id="31" creationId="{1A3772C3-6567-F0B6-7D65-66261C71160E}"/>
          </ac:spMkLst>
        </pc:spChg>
        <pc:spChg chg="add del mod">
          <ac:chgData name="Felix Gervasi" userId="af4e32ee5822202e" providerId="LiveId" clId="{10BBE1F0-7463-48C6-86DF-5387D97B13FC}" dt="2022-10-13T16:13:47.669" v="1022"/>
          <ac:spMkLst>
            <pc:docMk/>
            <pc:sldMk cId="174949731" sldId="257"/>
            <ac:spMk id="33" creationId="{1E4A71F9-3308-A51C-3CEF-D6011182DFBE}"/>
          </ac:spMkLst>
        </pc:spChg>
        <pc:spChg chg="add mod">
          <ac:chgData name="Felix Gervasi" userId="af4e32ee5822202e" providerId="LiveId" clId="{10BBE1F0-7463-48C6-86DF-5387D97B13FC}" dt="2022-10-13T16:20:04.653" v="1927" actId="20577"/>
          <ac:spMkLst>
            <pc:docMk/>
            <pc:sldMk cId="174949731" sldId="257"/>
            <ac:spMk id="34" creationId="{6FDFC10A-14F0-008D-FDCD-1002D8A08D2D}"/>
          </ac:spMkLst>
        </pc:spChg>
        <pc:grpChg chg="add del mod">
          <ac:chgData name="Felix Gervasi" userId="af4e32ee5822202e" providerId="LiveId" clId="{10BBE1F0-7463-48C6-86DF-5387D97B13FC}" dt="2022-10-13T16:10:19.421" v="972" actId="165"/>
          <ac:grpSpMkLst>
            <pc:docMk/>
            <pc:sldMk cId="174949731" sldId="257"/>
            <ac:grpSpMk id="5" creationId="{EDBE5249-628C-18AE-D35C-F85A3C2DBBE7}"/>
          </ac:grpSpMkLst>
        </pc:grpChg>
        <pc:grpChg chg="del mod topLvl">
          <ac:chgData name="Felix Gervasi" userId="af4e32ee5822202e" providerId="LiveId" clId="{10BBE1F0-7463-48C6-86DF-5387D97B13FC}" dt="2022-10-13T16:11:11.025" v="982" actId="478"/>
          <ac:grpSpMkLst>
            <pc:docMk/>
            <pc:sldMk cId="174949731" sldId="257"/>
            <ac:grpSpMk id="6" creationId="{2D77304F-5A44-2AE8-CF70-84B14BAEADA5}"/>
          </ac:grpSpMkLst>
        </pc:grpChg>
        <pc:grpChg chg="mod topLvl">
          <ac:chgData name="Felix Gervasi" userId="af4e32ee5822202e" providerId="LiveId" clId="{10BBE1F0-7463-48C6-86DF-5387D97B13FC}" dt="2022-10-13T16:13:39.074" v="1018" actId="164"/>
          <ac:grpSpMkLst>
            <pc:docMk/>
            <pc:sldMk cId="174949731" sldId="257"/>
            <ac:grpSpMk id="7" creationId="{6681295E-8002-7F29-AB09-494C245C521A}"/>
          </ac:grpSpMkLst>
        </pc:grpChg>
        <pc:grpChg chg="mod topLvl">
          <ac:chgData name="Felix Gervasi" userId="af4e32ee5822202e" providerId="LiveId" clId="{10BBE1F0-7463-48C6-86DF-5387D97B13FC}" dt="2022-10-13T16:13:39.074" v="1018" actId="164"/>
          <ac:grpSpMkLst>
            <pc:docMk/>
            <pc:sldMk cId="174949731" sldId="257"/>
            <ac:grpSpMk id="8" creationId="{266E6752-368A-7F00-8579-68F00B8ABDFD}"/>
          </ac:grpSpMkLst>
        </pc:grpChg>
        <pc:grpChg chg="mod topLvl">
          <ac:chgData name="Felix Gervasi" userId="af4e32ee5822202e" providerId="LiveId" clId="{10BBE1F0-7463-48C6-86DF-5387D97B13FC}" dt="2022-10-13T16:13:39.074" v="1018" actId="164"/>
          <ac:grpSpMkLst>
            <pc:docMk/>
            <pc:sldMk cId="174949731" sldId="257"/>
            <ac:grpSpMk id="19" creationId="{A793F82F-4994-C63A-3150-B99808D0B806}"/>
          </ac:grpSpMkLst>
        </pc:grpChg>
        <pc:grpChg chg="mod topLvl">
          <ac:chgData name="Felix Gervasi" userId="af4e32ee5822202e" providerId="LiveId" clId="{10BBE1F0-7463-48C6-86DF-5387D97B13FC}" dt="2022-10-13T16:13:39.074" v="1018" actId="164"/>
          <ac:grpSpMkLst>
            <pc:docMk/>
            <pc:sldMk cId="174949731" sldId="257"/>
            <ac:grpSpMk id="20" creationId="{BB746676-0E72-96CA-077E-DC54A933341B}"/>
          </ac:grpSpMkLst>
        </pc:grpChg>
        <pc:grpChg chg="add mod">
          <ac:chgData name="Felix Gervasi" userId="af4e32ee5822202e" providerId="LiveId" clId="{10BBE1F0-7463-48C6-86DF-5387D97B13FC}" dt="2022-10-13T16:19:45.063" v="1921" actId="1076"/>
          <ac:grpSpMkLst>
            <pc:docMk/>
            <pc:sldMk cId="174949731" sldId="257"/>
            <ac:grpSpMk id="32" creationId="{7DC5B421-6B6E-53B9-3E78-E58DD6C4A8C2}"/>
          </ac:grpSpMkLst>
        </pc:grpChg>
        <pc:picChg chg="mod topLvl">
          <ac:chgData name="Felix Gervasi" userId="af4e32ee5822202e" providerId="LiveId" clId="{10BBE1F0-7463-48C6-86DF-5387D97B13FC}" dt="2022-10-13T16:13:39.074" v="1018" actId="164"/>
          <ac:picMkLst>
            <pc:docMk/>
            <pc:sldMk cId="174949731" sldId="257"/>
            <ac:picMk id="15" creationId="{A3B73EC7-4C44-5445-805C-875B183BC5FA}"/>
          </ac:picMkLst>
        </pc:picChg>
        <pc:picChg chg="mod topLvl">
          <ac:chgData name="Felix Gervasi" userId="af4e32ee5822202e" providerId="LiveId" clId="{10BBE1F0-7463-48C6-86DF-5387D97B13FC}" dt="2022-10-13T16:13:39.074" v="1018" actId="164"/>
          <ac:picMkLst>
            <pc:docMk/>
            <pc:sldMk cId="174949731" sldId="257"/>
            <ac:picMk id="17" creationId="{90B556FE-9912-96D9-D514-E1E34E941B51}"/>
          </ac:picMkLst>
        </pc:picChg>
        <pc:picChg chg="mod">
          <ac:chgData name="Felix Gervasi" userId="af4e32ee5822202e" providerId="LiveId" clId="{10BBE1F0-7463-48C6-86DF-5387D97B13FC}" dt="2022-10-13T16:10:19.421" v="972" actId="165"/>
          <ac:picMkLst>
            <pc:docMk/>
            <pc:sldMk cId="174949731" sldId="257"/>
            <ac:picMk id="25" creationId="{80F4A010-A20A-D9DA-C2F2-2246D0453B46}"/>
          </ac:picMkLst>
        </pc:picChg>
        <pc:picChg chg="mod">
          <ac:chgData name="Felix Gervasi" userId="af4e32ee5822202e" providerId="LiveId" clId="{10BBE1F0-7463-48C6-86DF-5387D97B13FC}" dt="2022-10-13T16:10:19.421" v="972" actId="165"/>
          <ac:picMkLst>
            <pc:docMk/>
            <pc:sldMk cId="174949731" sldId="257"/>
            <ac:picMk id="27" creationId="{10B27920-D4B4-944E-7C68-C325DB2D27E1}"/>
          </ac:picMkLst>
        </pc:picChg>
        <pc:picChg chg="mod">
          <ac:chgData name="Felix Gervasi" userId="af4e32ee5822202e" providerId="LiveId" clId="{10BBE1F0-7463-48C6-86DF-5387D97B13FC}" dt="2022-10-13T16:10:19.421" v="972" actId="165"/>
          <ac:picMkLst>
            <pc:docMk/>
            <pc:sldMk cId="174949731" sldId="257"/>
            <ac:picMk id="28" creationId="{846BB1E4-47FF-1345-0402-B8EC6E98BD5E}"/>
          </ac:picMkLst>
        </pc:picChg>
        <pc:picChg chg="mod">
          <ac:chgData name="Felix Gervasi" userId="af4e32ee5822202e" providerId="LiveId" clId="{10BBE1F0-7463-48C6-86DF-5387D97B13FC}" dt="2022-10-13T16:10:19.421" v="972" actId="165"/>
          <ac:picMkLst>
            <pc:docMk/>
            <pc:sldMk cId="174949731" sldId="257"/>
            <ac:picMk id="30" creationId="{2BBCBE3E-7A23-561C-476C-25C649B63D7E}"/>
          </ac:picMkLst>
        </pc:picChg>
        <pc:cxnChg chg="mod topLvl">
          <ac:chgData name="Felix Gervasi" userId="af4e32ee5822202e" providerId="LiveId" clId="{10BBE1F0-7463-48C6-86DF-5387D97B13FC}" dt="2022-10-13T16:13:39.074" v="1018" actId="164"/>
          <ac:cxnSpMkLst>
            <pc:docMk/>
            <pc:sldMk cId="174949731" sldId="257"/>
            <ac:cxnSpMk id="9" creationId="{45E581E3-EC68-BA51-2257-29AEAF6E05A9}"/>
          </ac:cxnSpMkLst>
        </pc:cxnChg>
        <pc:cxnChg chg="mod topLvl">
          <ac:chgData name="Felix Gervasi" userId="af4e32ee5822202e" providerId="LiveId" clId="{10BBE1F0-7463-48C6-86DF-5387D97B13FC}" dt="2022-10-13T16:13:39.074" v="1018" actId="164"/>
          <ac:cxnSpMkLst>
            <pc:docMk/>
            <pc:sldMk cId="174949731" sldId="257"/>
            <ac:cxnSpMk id="10" creationId="{C2EBD023-EE73-3E57-50D8-C8DC84E9CF83}"/>
          </ac:cxnSpMkLst>
        </pc:cxnChg>
        <pc:cxnChg chg="del mod topLvl">
          <ac:chgData name="Felix Gervasi" userId="af4e32ee5822202e" providerId="LiveId" clId="{10BBE1F0-7463-48C6-86DF-5387D97B13FC}" dt="2022-10-13T16:11:15.930" v="983" actId="478"/>
          <ac:cxnSpMkLst>
            <pc:docMk/>
            <pc:sldMk cId="174949731" sldId="257"/>
            <ac:cxnSpMk id="13" creationId="{3FC648D3-F394-4820-5BE4-D9BEA86B8B60}"/>
          </ac:cxnSpMkLst>
        </pc:cxnChg>
        <pc:cxnChg chg="mod">
          <ac:chgData name="Felix Gervasi" userId="af4e32ee5822202e" providerId="LiveId" clId="{10BBE1F0-7463-48C6-86DF-5387D97B13FC}" dt="2022-10-13T16:10:19.421" v="972" actId="165"/>
          <ac:cxnSpMkLst>
            <pc:docMk/>
            <pc:sldMk cId="174949731" sldId="257"/>
            <ac:cxnSpMk id="21" creationId="{EE283760-0AD7-E12A-939B-D5B93B1C29C5}"/>
          </ac:cxnSpMkLst>
        </pc:cxnChg>
        <pc:cxnChg chg="mod">
          <ac:chgData name="Felix Gervasi" userId="af4e32ee5822202e" providerId="LiveId" clId="{10BBE1F0-7463-48C6-86DF-5387D97B13FC}" dt="2022-10-13T16:10:19.421" v="972" actId="165"/>
          <ac:cxnSpMkLst>
            <pc:docMk/>
            <pc:sldMk cId="174949731" sldId="257"/>
            <ac:cxnSpMk id="23" creationId="{FCC1D33E-70EE-5BA3-DB0A-FF2DCFEF636A}"/>
          </ac:cxnSpMkLst>
        </pc:cxnChg>
      </pc:sldChg>
      <pc:sldChg chg="addSp delSp modSp new mod">
        <pc:chgData name="Felix Gervasi" userId="af4e32ee5822202e" providerId="LiveId" clId="{10BBE1F0-7463-48C6-86DF-5387D97B13FC}" dt="2022-11-06T11:13:22.031" v="2256" actId="1076"/>
        <pc:sldMkLst>
          <pc:docMk/>
          <pc:sldMk cId="3586954352" sldId="258"/>
        </pc:sldMkLst>
        <pc:spChg chg="del">
          <ac:chgData name="Felix Gervasi" userId="af4e32ee5822202e" providerId="LiveId" clId="{10BBE1F0-7463-48C6-86DF-5387D97B13FC}" dt="2022-11-06T11:00:38.317" v="1941" actId="478"/>
          <ac:spMkLst>
            <pc:docMk/>
            <pc:sldMk cId="3586954352" sldId="258"/>
            <ac:spMk id="2" creationId="{93AE5F7B-AD07-F285-6E3D-9B96C6892FC8}"/>
          </ac:spMkLst>
        </pc:spChg>
        <pc:spChg chg="del">
          <ac:chgData name="Felix Gervasi" userId="af4e32ee5822202e" providerId="LiveId" clId="{10BBE1F0-7463-48C6-86DF-5387D97B13FC}" dt="2022-11-06T11:00:39.508" v="1942" actId="478"/>
          <ac:spMkLst>
            <pc:docMk/>
            <pc:sldMk cId="3586954352" sldId="258"/>
            <ac:spMk id="3" creationId="{E5F509EE-7001-8A4B-6585-486D18AD6B7B}"/>
          </ac:spMkLst>
        </pc:spChg>
        <pc:spChg chg="add mod">
          <ac:chgData name="Felix Gervasi" userId="af4e32ee5822202e" providerId="LiveId" clId="{10BBE1F0-7463-48C6-86DF-5387D97B13FC}" dt="2022-11-06T11:13:22.031" v="2256" actId="1076"/>
          <ac:spMkLst>
            <pc:docMk/>
            <pc:sldMk cId="3586954352" sldId="258"/>
            <ac:spMk id="8" creationId="{3A0C8ACB-5BEE-9C6F-1AEE-51C0451E49B7}"/>
          </ac:spMkLst>
        </pc:spChg>
        <pc:spChg chg="add mod">
          <ac:chgData name="Felix Gervasi" userId="af4e32ee5822202e" providerId="LiveId" clId="{10BBE1F0-7463-48C6-86DF-5387D97B13FC}" dt="2022-11-06T11:13:22.031" v="2256" actId="1076"/>
          <ac:spMkLst>
            <pc:docMk/>
            <pc:sldMk cId="3586954352" sldId="258"/>
            <ac:spMk id="10" creationId="{29CCF273-BE3B-0043-E5E7-0C4F0205FAA6}"/>
          </ac:spMkLst>
        </pc:spChg>
        <pc:spChg chg="add mod">
          <ac:chgData name="Felix Gervasi" userId="af4e32ee5822202e" providerId="LiveId" clId="{10BBE1F0-7463-48C6-86DF-5387D97B13FC}" dt="2022-11-06T11:13:22.031" v="2256" actId="1076"/>
          <ac:spMkLst>
            <pc:docMk/>
            <pc:sldMk cId="3586954352" sldId="258"/>
            <ac:spMk id="23" creationId="{33BBB8B2-3E97-9886-D7C0-745AD2C396D6}"/>
          </ac:spMkLst>
        </pc:spChg>
        <pc:spChg chg="add mod">
          <ac:chgData name="Felix Gervasi" userId="af4e32ee5822202e" providerId="LiveId" clId="{10BBE1F0-7463-48C6-86DF-5387D97B13FC}" dt="2022-11-06T11:13:22.031" v="2256" actId="1076"/>
          <ac:spMkLst>
            <pc:docMk/>
            <pc:sldMk cId="3586954352" sldId="258"/>
            <ac:spMk id="28" creationId="{925298E6-B1E7-4636-E9DE-A7ECE7E211DD}"/>
          </ac:spMkLst>
        </pc:spChg>
        <pc:spChg chg="add mod">
          <ac:chgData name="Felix Gervasi" userId="af4e32ee5822202e" providerId="LiveId" clId="{10BBE1F0-7463-48C6-86DF-5387D97B13FC}" dt="2022-11-06T11:13:22.031" v="2256" actId="1076"/>
          <ac:spMkLst>
            <pc:docMk/>
            <pc:sldMk cId="3586954352" sldId="258"/>
            <ac:spMk id="31" creationId="{D4DCCB53-668D-ED6F-B552-D3689D8AD12B}"/>
          </ac:spMkLst>
        </pc:spChg>
        <pc:spChg chg="add mod">
          <ac:chgData name="Felix Gervasi" userId="af4e32ee5822202e" providerId="LiveId" clId="{10BBE1F0-7463-48C6-86DF-5387D97B13FC}" dt="2022-11-06T11:13:22.031" v="2256" actId="1076"/>
          <ac:spMkLst>
            <pc:docMk/>
            <pc:sldMk cId="3586954352" sldId="258"/>
            <ac:spMk id="34" creationId="{5089041E-A5E7-0973-B5EA-237EA36E54D5}"/>
          </ac:spMkLst>
        </pc:spChg>
        <pc:spChg chg="add mod">
          <ac:chgData name="Felix Gervasi" userId="af4e32ee5822202e" providerId="LiveId" clId="{10BBE1F0-7463-48C6-86DF-5387D97B13FC}" dt="2022-11-06T11:13:22.031" v="2256" actId="1076"/>
          <ac:spMkLst>
            <pc:docMk/>
            <pc:sldMk cId="3586954352" sldId="258"/>
            <ac:spMk id="36" creationId="{3ED3E273-5F3D-6C02-91F4-9759F58DA3AF}"/>
          </ac:spMkLst>
        </pc:spChg>
        <pc:grpChg chg="add mod">
          <ac:chgData name="Felix Gervasi" userId="af4e32ee5822202e" providerId="LiveId" clId="{10BBE1F0-7463-48C6-86DF-5387D97B13FC}" dt="2022-11-06T11:13:22.031" v="2256" actId="1076"/>
          <ac:grpSpMkLst>
            <pc:docMk/>
            <pc:sldMk cId="3586954352" sldId="258"/>
            <ac:grpSpMk id="37" creationId="{EC7150B6-C9EA-F700-2219-2D7E0BC4F7E8}"/>
          </ac:grpSpMkLst>
        </pc:grpChg>
        <pc:picChg chg="add mod">
          <ac:chgData name="Felix Gervasi" userId="af4e32ee5822202e" providerId="LiveId" clId="{10BBE1F0-7463-48C6-86DF-5387D97B13FC}" dt="2022-11-06T11:13:22.031" v="2256" actId="1076"/>
          <ac:picMkLst>
            <pc:docMk/>
            <pc:sldMk cId="3586954352" sldId="258"/>
            <ac:picMk id="5" creationId="{50A9D62F-93FE-3747-2A97-B7FBD83365DE}"/>
          </ac:picMkLst>
        </pc:picChg>
        <pc:picChg chg="add mod">
          <ac:chgData name="Felix Gervasi" userId="af4e32ee5822202e" providerId="LiveId" clId="{10BBE1F0-7463-48C6-86DF-5387D97B13FC}" dt="2022-11-06T11:13:22.031" v="2256" actId="1076"/>
          <ac:picMkLst>
            <pc:docMk/>
            <pc:sldMk cId="3586954352" sldId="258"/>
            <ac:picMk id="7" creationId="{B0D137FC-20D0-E132-9432-2804C8B4696E}"/>
          </ac:picMkLst>
        </pc:picChg>
        <pc:picChg chg="add mod">
          <ac:chgData name="Felix Gervasi" userId="af4e32ee5822202e" providerId="LiveId" clId="{10BBE1F0-7463-48C6-86DF-5387D97B13FC}" dt="2022-11-06T11:13:22.031" v="2256" actId="1076"/>
          <ac:picMkLst>
            <pc:docMk/>
            <pc:sldMk cId="3586954352" sldId="258"/>
            <ac:picMk id="9" creationId="{C48EC655-362A-889B-88CA-748125A91E87}"/>
          </ac:picMkLst>
        </pc:picChg>
        <pc:picChg chg="add mod">
          <ac:chgData name="Felix Gervasi" userId="af4e32ee5822202e" providerId="LiveId" clId="{10BBE1F0-7463-48C6-86DF-5387D97B13FC}" dt="2022-11-06T11:13:22.031" v="2256" actId="1076"/>
          <ac:picMkLst>
            <pc:docMk/>
            <pc:sldMk cId="3586954352" sldId="258"/>
            <ac:picMk id="12" creationId="{897E5105-D153-3C33-A63A-76FA52071BC2}"/>
          </ac:picMkLst>
        </pc:picChg>
        <pc:picChg chg="add mod">
          <ac:chgData name="Felix Gervasi" userId="af4e32ee5822202e" providerId="LiveId" clId="{10BBE1F0-7463-48C6-86DF-5387D97B13FC}" dt="2022-11-06T11:13:22.031" v="2256" actId="1076"/>
          <ac:picMkLst>
            <pc:docMk/>
            <pc:sldMk cId="3586954352" sldId="258"/>
            <ac:picMk id="14" creationId="{4BCC6B7B-CC7D-B1B8-1CFC-6BE87B6B2C30}"/>
          </ac:picMkLst>
        </pc:picChg>
        <pc:picChg chg="add del mod">
          <ac:chgData name="Felix Gervasi" userId="af4e32ee5822202e" providerId="LiveId" clId="{10BBE1F0-7463-48C6-86DF-5387D97B13FC}" dt="2022-11-06T11:06:11.918" v="2012" actId="478"/>
          <ac:picMkLst>
            <pc:docMk/>
            <pc:sldMk cId="3586954352" sldId="258"/>
            <ac:picMk id="16" creationId="{11B73D1A-22DB-18A3-E25D-44F8EFBB8471}"/>
          </ac:picMkLst>
        </pc:picChg>
        <pc:picChg chg="add mod">
          <ac:chgData name="Felix Gervasi" userId="af4e32ee5822202e" providerId="LiveId" clId="{10BBE1F0-7463-48C6-86DF-5387D97B13FC}" dt="2022-11-06T11:13:22.031" v="2256" actId="1076"/>
          <ac:picMkLst>
            <pc:docMk/>
            <pc:sldMk cId="3586954352" sldId="258"/>
            <ac:picMk id="30" creationId="{33DC94F3-A4A8-3C18-5B5B-BA58D8FC2145}"/>
          </ac:picMkLst>
        </pc:picChg>
        <pc:picChg chg="add mod">
          <ac:chgData name="Felix Gervasi" userId="af4e32ee5822202e" providerId="LiveId" clId="{10BBE1F0-7463-48C6-86DF-5387D97B13FC}" dt="2022-11-06T11:13:22.031" v="2256" actId="1076"/>
          <ac:picMkLst>
            <pc:docMk/>
            <pc:sldMk cId="3586954352" sldId="258"/>
            <ac:picMk id="35" creationId="{193ACE0E-6F33-29F8-8FB9-9FA6EC93030D}"/>
          </ac:picMkLst>
        </pc:picChg>
        <pc:picChg chg="add mod">
          <ac:chgData name="Felix Gervasi" userId="af4e32ee5822202e" providerId="LiveId" clId="{10BBE1F0-7463-48C6-86DF-5387D97B13FC}" dt="2022-11-06T11:13:22.031" v="2256" actId="1076"/>
          <ac:picMkLst>
            <pc:docMk/>
            <pc:sldMk cId="3586954352" sldId="258"/>
            <ac:picMk id="1026" creationId="{59102240-E4FF-CBD5-11EF-43836FD2B407}"/>
          </ac:picMkLst>
        </pc:picChg>
        <pc:cxnChg chg="add mod">
          <ac:chgData name="Felix Gervasi" userId="af4e32ee5822202e" providerId="LiveId" clId="{10BBE1F0-7463-48C6-86DF-5387D97B13FC}" dt="2022-11-06T11:13:22.031" v="2256" actId="1076"/>
          <ac:cxnSpMkLst>
            <pc:docMk/>
            <pc:sldMk cId="3586954352" sldId="258"/>
            <ac:cxnSpMk id="18" creationId="{1483D867-9E99-3984-C733-EA5E12223752}"/>
          </ac:cxnSpMkLst>
        </pc:cxnChg>
        <pc:cxnChg chg="add mod">
          <ac:chgData name="Felix Gervasi" userId="af4e32ee5822202e" providerId="LiveId" clId="{10BBE1F0-7463-48C6-86DF-5387D97B13FC}" dt="2022-11-06T11:13:22.031" v="2256" actId="1076"/>
          <ac:cxnSpMkLst>
            <pc:docMk/>
            <pc:sldMk cId="3586954352" sldId="258"/>
            <ac:cxnSpMk id="24" creationId="{E7507C6D-BE63-6798-91C1-2A237583A8C0}"/>
          </ac:cxnSpMkLst>
        </pc:cxnChg>
        <pc:cxnChg chg="add mod">
          <ac:chgData name="Felix Gervasi" userId="af4e32ee5822202e" providerId="LiveId" clId="{10BBE1F0-7463-48C6-86DF-5387D97B13FC}" dt="2022-11-06T11:13:22.031" v="2256" actId="1076"/>
          <ac:cxnSpMkLst>
            <pc:docMk/>
            <pc:sldMk cId="3586954352" sldId="258"/>
            <ac:cxnSpMk id="32" creationId="{8BEE0669-0EF2-8BC1-8FA4-74E62B936C65}"/>
          </ac:cxnSpMkLst>
        </pc:cxnChg>
      </pc:sldChg>
      <pc:sldChg chg="addSp delSp modSp new mod">
        <pc:chgData name="Felix Gervasi" userId="af4e32ee5822202e" providerId="LiveId" clId="{10BBE1F0-7463-48C6-86DF-5387D97B13FC}" dt="2022-11-11T13:57:59.914" v="2261" actId="1076"/>
        <pc:sldMkLst>
          <pc:docMk/>
          <pc:sldMk cId="158093668" sldId="259"/>
        </pc:sldMkLst>
        <pc:spChg chg="del">
          <ac:chgData name="Felix Gervasi" userId="af4e32ee5822202e" providerId="LiveId" clId="{10BBE1F0-7463-48C6-86DF-5387D97B13FC}" dt="2022-11-11T13:57:51.531" v="2258" actId="478"/>
          <ac:spMkLst>
            <pc:docMk/>
            <pc:sldMk cId="158093668" sldId="259"/>
            <ac:spMk id="2" creationId="{EB12ADBF-8C05-5CFC-C689-F39DF8FB95DF}"/>
          </ac:spMkLst>
        </pc:spChg>
        <pc:spChg chg="del">
          <ac:chgData name="Felix Gervasi" userId="af4e32ee5822202e" providerId="LiveId" clId="{10BBE1F0-7463-48C6-86DF-5387D97B13FC}" dt="2022-11-11T13:57:52.489" v="2259" actId="478"/>
          <ac:spMkLst>
            <pc:docMk/>
            <pc:sldMk cId="158093668" sldId="259"/>
            <ac:spMk id="3" creationId="{F76B335F-AE7D-EC0F-7053-DCD0265B6D95}"/>
          </ac:spMkLst>
        </pc:spChg>
        <pc:spChg chg="mod">
          <ac:chgData name="Felix Gervasi" userId="af4e32ee5822202e" providerId="LiveId" clId="{10BBE1F0-7463-48C6-86DF-5387D97B13FC}" dt="2022-11-11T13:57:53.479" v="2260"/>
          <ac:spMkLst>
            <pc:docMk/>
            <pc:sldMk cId="158093668" sldId="259"/>
            <ac:spMk id="10" creationId="{DBA1125D-FA2C-C589-3C7A-CE1D90A0F107}"/>
          </ac:spMkLst>
        </pc:spChg>
        <pc:spChg chg="mod">
          <ac:chgData name="Felix Gervasi" userId="af4e32ee5822202e" providerId="LiveId" clId="{10BBE1F0-7463-48C6-86DF-5387D97B13FC}" dt="2022-11-11T13:57:53.479" v="2260"/>
          <ac:spMkLst>
            <pc:docMk/>
            <pc:sldMk cId="158093668" sldId="259"/>
            <ac:spMk id="11" creationId="{F4661640-A5BF-3639-5A79-78DC02DEC2B9}"/>
          </ac:spMkLst>
        </pc:spChg>
        <pc:spChg chg="mod">
          <ac:chgData name="Felix Gervasi" userId="af4e32ee5822202e" providerId="LiveId" clId="{10BBE1F0-7463-48C6-86DF-5387D97B13FC}" dt="2022-11-11T13:57:53.479" v="2260"/>
          <ac:spMkLst>
            <pc:docMk/>
            <pc:sldMk cId="158093668" sldId="259"/>
            <ac:spMk id="13" creationId="{ABB1C764-12F7-C192-946E-A2B09A749510}"/>
          </ac:spMkLst>
        </pc:spChg>
        <pc:spChg chg="mod">
          <ac:chgData name="Felix Gervasi" userId="af4e32ee5822202e" providerId="LiveId" clId="{10BBE1F0-7463-48C6-86DF-5387D97B13FC}" dt="2022-11-11T13:57:53.479" v="2260"/>
          <ac:spMkLst>
            <pc:docMk/>
            <pc:sldMk cId="158093668" sldId="259"/>
            <ac:spMk id="15" creationId="{7FB4C3D2-09CA-DBA0-9FD3-48CD82871F64}"/>
          </ac:spMkLst>
        </pc:spChg>
        <pc:spChg chg="mod">
          <ac:chgData name="Felix Gervasi" userId="af4e32ee5822202e" providerId="LiveId" clId="{10BBE1F0-7463-48C6-86DF-5387D97B13FC}" dt="2022-11-11T13:57:53.479" v="2260"/>
          <ac:spMkLst>
            <pc:docMk/>
            <pc:sldMk cId="158093668" sldId="259"/>
            <ac:spMk id="17" creationId="{A16F08F9-5985-6981-BF70-8C20C8054404}"/>
          </ac:spMkLst>
        </pc:spChg>
        <pc:spChg chg="mod">
          <ac:chgData name="Felix Gervasi" userId="af4e32ee5822202e" providerId="LiveId" clId="{10BBE1F0-7463-48C6-86DF-5387D97B13FC}" dt="2022-11-11T13:57:53.479" v="2260"/>
          <ac:spMkLst>
            <pc:docMk/>
            <pc:sldMk cId="158093668" sldId="259"/>
            <ac:spMk id="21" creationId="{7A91938F-772D-A3E1-7FE7-5556C8FA7D29}"/>
          </ac:spMkLst>
        </pc:spChg>
        <pc:spChg chg="mod">
          <ac:chgData name="Felix Gervasi" userId="af4e32ee5822202e" providerId="LiveId" clId="{10BBE1F0-7463-48C6-86DF-5387D97B13FC}" dt="2022-11-11T13:57:53.479" v="2260"/>
          <ac:spMkLst>
            <pc:docMk/>
            <pc:sldMk cId="158093668" sldId="259"/>
            <ac:spMk id="23" creationId="{6B680194-A658-BA0A-321F-2B2B81A386B8}"/>
          </ac:spMkLst>
        </pc:spChg>
        <pc:spChg chg="mod">
          <ac:chgData name="Felix Gervasi" userId="af4e32ee5822202e" providerId="LiveId" clId="{10BBE1F0-7463-48C6-86DF-5387D97B13FC}" dt="2022-11-11T13:57:53.479" v="2260"/>
          <ac:spMkLst>
            <pc:docMk/>
            <pc:sldMk cId="158093668" sldId="259"/>
            <ac:spMk id="25" creationId="{21607E5F-3CB1-0738-038A-0C387A115A0E}"/>
          </ac:spMkLst>
        </pc:spChg>
        <pc:spChg chg="mod">
          <ac:chgData name="Felix Gervasi" userId="af4e32ee5822202e" providerId="LiveId" clId="{10BBE1F0-7463-48C6-86DF-5387D97B13FC}" dt="2022-11-11T13:57:53.479" v="2260"/>
          <ac:spMkLst>
            <pc:docMk/>
            <pc:sldMk cId="158093668" sldId="259"/>
            <ac:spMk id="28" creationId="{6A1D04C4-E2CD-E7BF-BAA0-9CCD9B0C747F}"/>
          </ac:spMkLst>
        </pc:spChg>
        <pc:spChg chg="mod">
          <ac:chgData name="Felix Gervasi" userId="af4e32ee5822202e" providerId="LiveId" clId="{10BBE1F0-7463-48C6-86DF-5387D97B13FC}" dt="2022-11-11T13:57:53.479" v="2260"/>
          <ac:spMkLst>
            <pc:docMk/>
            <pc:sldMk cId="158093668" sldId="259"/>
            <ac:spMk id="30" creationId="{792585DF-67F3-B601-F4DF-C6D55E6520C6}"/>
          </ac:spMkLst>
        </pc:spChg>
        <pc:grpChg chg="add mod">
          <ac:chgData name="Felix Gervasi" userId="af4e32ee5822202e" providerId="LiveId" clId="{10BBE1F0-7463-48C6-86DF-5387D97B13FC}" dt="2022-11-11T13:57:59.914" v="2261" actId="1076"/>
          <ac:grpSpMkLst>
            <pc:docMk/>
            <pc:sldMk cId="158093668" sldId="259"/>
            <ac:grpSpMk id="4" creationId="{DA8A29E3-205C-DE07-156F-248BD26E544F}"/>
          </ac:grpSpMkLst>
        </pc:grpChg>
        <pc:grpChg chg="mod">
          <ac:chgData name="Felix Gervasi" userId="af4e32ee5822202e" providerId="LiveId" clId="{10BBE1F0-7463-48C6-86DF-5387D97B13FC}" dt="2022-11-11T13:57:53.479" v="2260"/>
          <ac:grpSpMkLst>
            <pc:docMk/>
            <pc:sldMk cId="158093668" sldId="259"/>
            <ac:grpSpMk id="5" creationId="{B23C19DB-DDCB-F124-A8A1-73824DA07CD8}"/>
          </ac:grpSpMkLst>
        </pc:grpChg>
        <pc:grpChg chg="mod">
          <ac:chgData name="Felix Gervasi" userId="af4e32ee5822202e" providerId="LiveId" clId="{10BBE1F0-7463-48C6-86DF-5387D97B13FC}" dt="2022-11-11T13:57:53.479" v="2260"/>
          <ac:grpSpMkLst>
            <pc:docMk/>
            <pc:sldMk cId="158093668" sldId="259"/>
            <ac:grpSpMk id="6" creationId="{E9C3A834-D3D6-4C6C-A871-21CB19300590}"/>
          </ac:grpSpMkLst>
        </pc:grpChg>
        <pc:grpChg chg="mod">
          <ac:chgData name="Felix Gervasi" userId="af4e32ee5822202e" providerId="LiveId" clId="{10BBE1F0-7463-48C6-86DF-5387D97B13FC}" dt="2022-11-11T13:57:53.479" v="2260"/>
          <ac:grpSpMkLst>
            <pc:docMk/>
            <pc:sldMk cId="158093668" sldId="259"/>
            <ac:grpSpMk id="7" creationId="{983ECC27-F410-C99F-C339-E10F62547358}"/>
          </ac:grpSpMkLst>
        </pc:grpChg>
        <pc:grpChg chg="mod">
          <ac:chgData name="Felix Gervasi" userId="af4e32ee5822202e" providerId="LiveId" clId="{10BBE1F0-7463-48C6-86DF-5387D97B13FC}" dt="2022-11-11T13:57:53.479" v="2260"/>
          <ac:grpSpMkLst>
            <pc:docMk/>
            <pc:sldMk cId="158093668" sldId="259"/>
            <ac:grpSpMk id="18" creationId="{8BCA8B7B-EF70-B4C1-B829-593ADF2DC241}"/>
          </ac:grpSpMkLst>
        </pc:grpChg>
        <pc:grpChg chg="mod">
          <ac:chgData name="Felix Gervasi" userId="af4e32ee5822202e" providerId="LiveId" clId="{10BBE1F0-7463-48C6-86DF-5387D97B13FC}" dt="2022-11-11T13:57:53.479" v="2260"/>
          <ac:grpSpMkLst>
            <pc:docMk/>
            <pc:sldMk cId="158093668" sldId="259"/>
            <ac:grpSpMk id="19" creationId="{EC3A8728-EF93-E18C-EDE0-060FA12FE800}"/>
          </ac:grpSpMkLst>
        </pc:grpChg>
        <pc:picChg chg="mod">
          <ac:chgData name="Felix Gervasi" userId="af4e32ee5822202e" providerId="LiveId" clId="{10BBE1F0-7463-48C6-86DF-5387D97B13FC}" dt="2022-11-11T13:57:53.479" v="2260"/>
          <ac:picMkLst>
            <pc:docMk/>
            <pc:sldMk cId="158093668" sldId="259"/>
            <ac:picMk id="14" creationId="{0B39A55C-B874-8A47-2B2A-6007DE8D078C}"/>
          </ac:picMkLst>
        </pc:picChg>
        <pc:picChg chg="mod">
          <ac:chgData name="Felix Gervasi" userId="af4e32ee5822202e" providerId="LiveId" clId="{10BBE1F0-7463-48C6-86DF-5387D97B13FC}" dt="2022-11-11T13:57:53.479" v="2260"/>
          <ac:picMkLst>
            <pc:docMk/>
            <pc:sldMk cId="158093668" sldId="259"/>
            <ac:picMk id="16" creationId="{922C2278-5124-0252-446B-5ACB8CB1E8F1}"/>
          </ac:picMkLst>
        </pc:picChg>
        <pc:picChg chg="mod">
          <ac:chgData name="Felix Gervasi" userId="af4e32ee5822202e" providerId="LiveId" clId="{10BBE1F0-7463-48C6-86DF-5387D97B13FC}" dt="2022-11-11T13:57:53.479" v="2260"/>
          <ac:picMkLst>
            <pc:docMk/>
            <pc:sldMk cId="158093668" sldId="259"/>
            <ac:picMk id="24" creationId="{9661906E-9AC6-2DDF-FE4C-37476F31B83B}"/>
          </ac:picMkLst>
        </pc:picChg>
        <pc:picChg chg="mod">
          <ac:chgData name="Felix Gervasi" userId="af4e32ee5822202e" providerId="LiveId" clId="{10BBE1F0-7463-48C6-86DF-5387D97B13FC}" dt="2022-11-11T13:57:53.479" v="2260"/>
          <ac:picMkLst>
            <pc:docMk/>
            <pc:sldMk cId="158093668" sldId="259"/>
            <ac:picMk id="26" creationId="{B2FD4635-CF40-83C1-5B5F-CFCDC02776A9}"/>
          </ac:picMkLst>
        </pc:picChg>
        <pc:picChg chg="mod">
          <ac:chgData name="Felix Gervasi" userId="af4e32ee5822202e" providerId="LiveId" clId="{10BBE1F0-7463-48C6-86DF-5387D97B13FC}" dt="2022-11-11T13:57:53.479" v="2260"/>
          <ac:picMkLst>
            <pc:docMk/>
            <pc:sldMk cId="158093668" sldId="259"/>
            <ac:picMk id="27" creationId="{41F971F7-10DE-F0CD-CE01-535E2804C188}"/>
          </ac:picMkLst>
        </pc:picChg>
        <pc:picChg chg="mod">
          <ac:chgData name="Felix Gervasi" userId="af4e32ee5822202e" providerId="LiveId" clId="{10BBE1F0-7463-48C6-86DF-5387D97B13FC}" dt="2022-11-11T13:57:53.479" v="2260"/>
          <ac:picMkLst>
            <pc:docMk/>
            <pc:sldMk cId="158093668" sldId="259"/>
            <ac:picMk id="29" creationId="{0B9AAB74-4762-1A34-E297-DC26F1B8EF06}"/>
          </ac:picMkLst>
        </pc:picChg>
        <pc:cxnChg chg="mod">
          <ac:chgData name="Felix Gervasi" userId="af4e32ee5822202e" providerId="LiveId" clId="{10BBE1F0-7463-48C6-86DF-5387D97B13FC}" dt="2022-11-11T13:57:53.479" v="2260"/>
          <ac:cxnSpMkLst>
            <pc:docMk/>
            <pc:sldMk cId="158093668" sldId="259"/>
            <ac:cxnSpMk id="8" creationId="{A094279F-516F-48CA-B540-4471106A7F9E}"/>
          </ac:cxnSpMkLst>
        </pc:cxnChg>
        <pc:cxnChg chg="mod">
          <ac:chgData name="Felix Gervasi" userId="af4e32ee5822202e" providerId="LiveId" clId="{10BBE1F0-7463-48C6-86DF-5387D97B13FC}" dt="2022-11-11T13:57:53.479" v="2260"/>
          <ac:cxnSpMkLst>
            <pc:docMk/>
            <pc:sldMk cId="158093668" sldId="259"/>
            <ac:cxnSpMk id="9" creationId="{72F07A30-F564-C953-7560-0CA08627029B}"/>
          </ac:cxnSpMkLst>
        </pc:cxnChg>
        <pc:cxnChg chg="mod">
          <ac:chgData name="Felix Gervasi" userId="af4e32ee5822202e" providerId="LiveId" clId="{10BBE1F0-7463-48C6-86DF-5387D97B13FC}" dt="2022-11-11T13:57:53.479" v="2260"/>
          <ac:cxnSpMkLst>
            <pc:docMk/>
            <pc:sldMk cId="158093668" sldId="259"/>
            <ac:cxnSpMk id="12" creationId="{C1A71EEF-C467-2EA7-7D46-C8F56BD64A8A}"/>
          </ac:cxnSpMkLst>
        </pc:cxnChg>
        <pc:cxnChg chg="mod">
          <ac:chgData name="Felix Gervasi" userId="af4e32ee5822202e" providerId="LiveId" clId="{10BBE1F0-7463-48C6-86DF-5387D97B13FC}" dt="2022-11-11T13:57:53.479" v="2260"/>
          <ac:cxnSpMkLst>
            <pc:docMk/>
            <pc:sldMk cId="158093668" sldId="259"/>
            <ac:cxnSpMk id="20" creationId="{902CE141-B01E-08FA-C1DE-4BEE5EB0B9E6}"/>
          </ac:cxnSpMkLst>
        </pc:cxnChg>
        <pc:cxnChg chg="mod">
          <ac:chgData name="Felix Gervasi" userId="af4e32ee5822202e" providerId="LiveId" clId="{10BBE1F0-7463-48C6-86DF-5387D97B13FC}" dt="2022-11-11T13:57:53.479" v="2260"/>
          <ac:cxnSpMkLst>
            <pc:docMk/>
            <pc:sldMk cId="158093668" sldId="259"/>
            <ac:cxnSpMk id="22" creationId="{40A37462-CD3A-6DAE-99E7-FAB17499CC7A}"/>
          </ac:cxnSpMkLst>
        </pc:cxnChg>
      </pc:sldChg>
      <pc:sldChg chg="addSp delSp modSp new mod">
        <pc:chgData name="Felix Gervasi" userId="af4e32ee5822202e" providerId="LiveId" clId="{10BBE1F0-7463-48C6-86DF-5387D97B13FC}" dt="2022-11-12T14:33:38.502" v="2293" actId="113"/>
        <pc:sldMkLst>
          <pc:docMk/>
          <pc:sldMk cId="4116696478" sldId="260"/>
        </pc:sldMkLst>
        <pc:spChg chg="del">
          <ac:chgData name="Felix Gervasi" userId="af4e32ee5822202e" providerId="LiveId" clId="{10BBE1F0-7463-48C6-86DF-5387D97B13FC}" dt="2022-11-11T14:01:52.114" v="2263" actId="478"/>
          <ac:spMkLst>
            <pc:docMk/>
            <pc:sldMk cId="4116696478" sldId="260"/>
            <ac:spMk id="2" creationId="{F2035418-B9DE-B407-8A5A-EA8B4F9A9FDE}"/>
          </ac:spMkLst>
        </pc:spChg>
        <pc:spChg chg="del">
          <ac:chgData name="Felix Gervasi" userId="af4e32ee5822202e" providerId="LiveId" clId="{10BBE1F0-7463-48C6-86DF-5387D97B13FC}" dt="2022-11-11T14:01:53.943" v="2264" actId="478"/>
          <ac:spMkLst>
            <pc:docMk/>
            <pc:sldMk cId="4116696478" sldId="260"/>
            <ac:spMk id="3" creationId="{FADDD7FC-D830-7022-7BAD-1AE49BAFB6A8}"/>
          </ac:spMkLst>
        </pc:spChg>
        <pc:spChg chg="mod">
          <ac:chgData name="Felix Gervasi" userId="af4e32ee5822202e" providerId="LiveId" clId="{10BBE1F0-7463-48C6-86DF-5387D97B13FC}" dt="2022-11-12T14:33:13.003" v="2287" actId="113"/>
          <ac:spMkLst>
            <pc:docMk/>
            <pc:sldMk cId="4116696478" sldId="260"/>
            <ac:spMk id="9" creationId="{216D5236-1637-37AD-EBBD-CB3136F794CC}"/>
          </ac:spMkLst>
        </pc:spChg>
        <pc:spChg chg="mod">
          <ac:chgData name="Felix Gervasi" userId="af4e32ee5822202e" providerId="LiveId" clId="{10BBE1F0-7463-48C6-86DF-5387D97B13FC}" dt="2022-11-12T14:33:38.502" v="2293" actId="113"/>
          <ac:spMkLst>
            <pc:docMk/>
            <pc:sldMk cId="4116696478" sldId="260"/>
            <ac:spMk id="10" creationId="{FFD704B3-295B-15C2-EBCC-EAE0A477EC61}"/>
          </ac:spMkLst>
        </pc:spChg>
        <pc:spChg chg="mod">
          <ac:chgData name="Felix Gervasi" userId="af4e32ee5822202e" providerId="LiveId" clId="{10BBE1F0-7463-48C6-86DF-5387D97B13FC}" dt="2022-11-12T14:33:20.969" v="2289" actId="113"/>
          <ac:spMkLst>
            <pc:docMk/>
            <pc:sldMk cId="4116696478" sldId="260"/>
            <ac:spMk id="12" creationId="{05AD9881-CF75-2D59-9B82-6FE068B35A46}"/>
          </ac:spMkLst>
        </pc:spChg>
        <pc:spChg chg="mod">
          <ac:chgData name="Felix Gervasi" userId="af4e32ee5822202e" providerId="LiveId" clId="{10BBE1F0-7463-48C6-86DF-5387D97B13FC}" dt="2022-11-12T14:33:06.924" v="2286" actId="113"/>
          <ac:spMkLst>
            <pc:docMk/>
            <pc:sldMk cId="4116696478" sldId="260"/>
            <ac:spMk id="14" creationId="{3B3435DA-3C09-C3CA-0F1F-7733D1B584E2}"/>
          </ac:spMkLst>
        </pc:spChg>
        <pc:spChg chg="mod">
          <ac:chgData name="Felix Gervasi" userId="af4e32ee5822202e" providerId="LiveId" clId="{10BBE1F0-7463-48C6-86DF-5387D97B13FC}" dt="2022-11-12T14:33:30.748" v="2292" actId="113"/>
          <ac:spMkLst>
            <pc:docMk/>
            <pc:sldMk cId="4116696478" sldId="260"/>
            <ac:spMk id="18" creationId="{7D30009B-68A3-B976-83A3-7DCA1B7CAE1E}"/>
          </ac:spMkLst>
        </pc:spChg>
        <pc:spChg chg="mod">
          <ac:chgData name="Felix Gervasi" userId="af4e32ee5822202e" providerId="LiveId" clId="{10BBE1F0-7463-48C6-86DF-5387D97B13FC}" dt="2022-11-12T14:33:28.411" v="2291" actId="113"/>
          <ac:spMkLst>
            <pc:docMk/>
            <pc:sldMk cId="4116696478" sldId="260"/>
            <ac:spMk id="20" creationId="{8B2E280D-94D7-E4C3-EEF4-0EAB00E3D45C}"/>
          </ac:spMkLst>
        </pc:spChg>
        <pc:spChg chg="mod">
          <ac:chgData name="Felix Gervasi" userId="af4e32ee5822202e" providerId="LiveId" clId="{10BBE1F0-7463-48C6-86DF-5387D97B13FC}" dt="2022-11-12T14:33:25.687" v="2290" actId="113"/>
          <ac:spMkLst>
            <pc:docMk/>
            <pc:sldMk cId="4116696478" sldId="260"/>
            <ac:spMk id="22" creationId="{49CB7039-50AE-3469-CF98-F41C76EDBF94}"/>
          </ac:spMkLst>
        </pc:spChg>
        <pc:spChg chg="mod">
          <ac:chgData name="Felix Gervasi" userId="af4e32ee5822202e" providerId="LiveId" clId="{10BBE1F0-7463-48C6-86DF-5387D97B13FC}" dt="2022-11-12T14:33:15.569" v="2288" actId="113"/>
          <ac:spMkLst>
            <pc:docMk/>
            <pc:sldMk cId="4116696478" sldId="260"/>
            <ac:spMk id="25" creationId="{0221C428-6396-A7AB-C369-FFDAF53D67EF}"/>
          </ac:spMkLst>
        </pc:spChg>
        <pc:grpChg chg="add mod">
          <ac:chgData name="Felix Gervasi" userId="af4e32ee5822202e" providerId="LiveId" clId="{10BBE1F0-7463-48C6-86DF-5387D97B13FC}" dt="2022-11-12T14:31:46.160" v="2285" actId="1076"/>
          <ac:grpSpMkLst>
            <pc:docMk/>
            <pc:sldMk cId="4116696478" sldId="260"/>
            <ac:grpSpMk id="4" creationId="{1006BB4F-8B4C-A09A-A36A-9F473CA27420}"/>
          </ac:grpSpMkLst>
        </pc:grpChg>
        <pc:grpChg chg="mod">
          <ac:chgData name="Felix Gervasi" userId="af4e32ee5822202e" providerId="LiveId" clId="{10BBE1F0-7463-48C6-86DF-5387D97B13FC}" dt="2022-11-11T14:01:54.833" v="2265"/>
          <ac:grpSpMkLst>
            <pc:docMk/>
            <pc:sldMk cId="4116696478" sldId="260"/>
            <ac:grpSpMk id="5" creationId="{11C3D27A-31B4-B4D2-DDD1-B30F32BB0C75}"/>
          </ac:grpSpMkLst>
        </pc:grpChg>
        <pc:grpChg chg="mod">
          <ac:chgData name="Felix Gervasi" userId="af4e32ee5822202e" providerId="LiveId" clId="{10BBE1F0-7463-48C6-86DF-5387D97B13FC}" dt="2022-11-11T14:01:54.833" v="2265"/>
          <ac:grpSpMkLst>
            <pc:docMk/>
            <pc:sldMk cId="4116696478" sldId="260"/>
            <ac:grpSpMk id="6" creationId="{4F25E25F-8410-B7F4-3386-7FA20AEBCDC8}"/>
          </ac:grpSpMkLst>
        </pc:grpChg>
        <pc:grpChg chg="mod">
          <ac:chgData name="Felix Gervasi" userId="af4e32ee5822202e" providerId="LiveId" clId="{10BBE1F0-7463-48C6-86DF-5387D97B13FC}" dt="2022-11-11T14:01:54.833" v="2265"/>
          <ac:grpSpMkLst>
            <pc:docMk/>
            <pc:sldMk cId="4116696478" sldId="260"/>
            <ac:grpSpMk id="15" creationId="{E0080489-3902-7830-69B0-8F7170C00B75}"/>
          </ac:grpSpMkLst>
        </pc:grpChg>
        <pc:grpChg chg="mod">
          <ac:chgData name="Felix Gervasi" userId="af4e32ee5822202e" providerId="LiveId" clId="{10BBE1F0-7463-48C6-86DF-5387D97B13FC}" dt="2022-11-11T14:01:54.833" v="2265"/>
          <ac:grpSpMkLst>
            <pc:docMk/>
            <pc:sldMk cId="4116696478" sldId="260"/>
            <ac:grpSpMk id="16" creationId="{B1C75005-B2D4-4254-8FB9-BBB7654FF558}"/>
          </ac:grpSpMkLst>
        </pc:grpChg>
        <pc:picChg chg="mod">
          <ac:chgData name="Felix Gervasi" userId="af4e32ee5822202e" providerId="LiveId" clId="{10BBE1F0-7463-48C6-86DF-5387D97B13FC}" dt="2022-11-11T14:01:54.833" v="2265"/>
          <ac:picMkLst>
            <pc:docMk/>
            <pc:sldMk cId="4116696478" sldId="260"/>
            <ac:picMk id="11" creationId="{561E0AB9-C8ED-821E-B1EF-93D8962DC15E}"/>
          </ac:picMkLst>
        </pc:picChg>
        <pc:picChg chg="mod">
          <ac:chgData name="Felix Gervasi" userId="af4e32ee5822202e" providerId="LiveId" clId="{10BBE1F0-7463-48C6-86DF-5387D97B13FC}" dt="2022-11-11T14:01:54.833" v="2265"/>
          <ac:picMkLst>
            <pc:docMk/>
            <pc:sldMk cId="4116696478" sldId="260"/>
            <ac:picMk id="13" creationId="{FA73789C-4BBF-6B7B-5671-66C1802F8EAF}"/>
          </ac:picMkLst>
        </pc:picChg>
        <pc:picChg chg="mod">
          <ac:chgData name="Felix Gervasi" userId="af4e32ee5822202e" providerId="LiveId" clId="{10BBE1F0-7463-48C6-86DF-5387D97B13FC}" dt="2022-11-11T14:01:54.833" v="2265"/>
          <ac:picMkLst>
            <pc:docMk/>
            <pc:sldMk cId="4116696478" sldId="260"/>
            <ac:picMk id="21" creationId="{02DBBF83-CFC2-69B1-5EB2-DD86ECBFD0BF}"/>
          </ac:picMkLst>
        </pc:picChg>
        <pc:picChg chg="mod">
          <ac:chgData name="Felix Gervasi" userId="af4e32ee5822202e" providerId="LiveId" clId="{10BBE1F0-7463-48C6-86DF-5387D97B13FC}" dt="2022-11-11T14:01:54.833" v="2265"/>
          <ac:picMkLst>
            <pc:docMk/>
            <pc:sldMk cId="4116696478" sldId="260"/>
            <ac:picMk id="23" creationId="{E05192E8-43F3-E7F4-2928-0A2526EB3A1C}"/>
          </ac:picMkLst>
        </pc:picChg>
        <pc:picChg chg="mod">
          <ac:chgData name="Felix Gervasi" userId="af4e32ee5822202e" providerId="LiveId" clId="{10BBE1F0-7463-48C6-86DF-5387D97B13FC}" dt="2022-11-11T14:01:54.833" v="2265"/>
          <ac:picMkLst>
            <pc:docMk/>
            <pc:sldMk cId="4116696478" sldId="260"/>
            <ac:picMk id="24" creationId="{5A8BEC4E-0B2D-95F1-42D2-4B02C931DA5C}"/>
          </ac:picMkLst>
        </pc:picChg>
        <pc:cxnChg chg="mod">
          <ac:chgData name="Felix Gervasi" userId="af4e32ee5822202e" providerId="LiveId" clId="{10BBE1F0-7463-48C6-86DF-5387D97B13FC}" dt="2022-11-11T14:01:54.833" v="2265"/>
          <ac:cxnSpMkLst>
            <pc:docMk/>
            <pc:sldMk cId="4116696478" sldId="260"/>
            <ac:cxnSpMk id="7" creationId="{B1C063EC-998F-5A93-8A57-7E8265391B79}"/>
          </ac:cxnSpMkLst>
        </pc:cxnChg>
        <pc:cxnChg chg="mod">
          <ac:chgData name="Felix Gervasi" userId="af4e32ee5822202e" providerId="LiveId" clId="{10BBE1F0-7463-48C6-86DF-5387D97B13FC}" dt="2022-11-11T14:01:54.833" v="2265"/>
          <ac:cxnSpMkLst>
            <pc:docMk/>
            <pc:sldMk cId="4116696478" sldId="260"/>
            <ac:cxnSpMk id="8" creationId="{ADA21AB6-5BB7-C520-0746-1E95A71DDAC6}"/>
          </ac:cxnSpMkLst>
        </pc:cxnChg>
        <pc:cxnChg chg="mod">
          <ac:chgData name="Felix Gervasi" userId="af4e32ee5822202e" providerId="LiveId" clId="{10BBE1F0-7463-48C6-86DF-5387D97B13FC}" dt="2022-11-11T14:01:54.833" v="2265"/>
          <ac:cxnSpMkLst>
            <pc:docMk/>
            <pc:sldMk cId="4116696478" sldId="260"/>
            <ac:cxnSpMk id="17" creationId="{B82620B8-A8C6-70E5-48A5-15F1A63E9F31}"/>
          </ac:cxnSpMkLst>
        </pc:cxnChg>
        <pc:cxnChg chg="mod">
          <ac:chgData name="Felix Gervasi" userId="af4e32ee5822202e" providerId="LiveId" clId="{10BBE1F0-7463-48C6-86DF-5387D97B13FC}" dt="2022-11-11T14:01:54.833" v="2265"/>
          <ac:cxnSpMkLst>
            <pc:docMk/>
            <pc:sldMk cId="4116696478" sldId="260"/>
            <ac:cxnSpMk id="19" creationId="{6F4987C5-AA83-57CE-372A-73B4B2DA41FC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0E3036-A897-2A15-2F0E-BF7208C663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EE7E7A3-8F2A-8427-CD91-D70BBDA76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5654BEF-0BE0-8CDB-8EAE-1C9F31B91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31D0E-D858-474B-B44B-3BC714FC9DF3}" type="datetimeFigureOut">
              <a:rPr lang="de-DE" smtClean="0"/>
              <a:t>12.11.2022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F0DA7C0-9DBB-9021-9F6A-1B1D52343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889D40A-021D-C3ED-6C3D-96A20D3B3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1F5FC-F3BD-4593-93FA-3DE80122AB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9287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EEB0B1-838D-881C-F965-1EC8765FE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C661457-2E1D-26D6-26AA-9718058FD7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231BD02-3517-CEEA-946B-53982E35A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31D0E-D858-474B-B44B-3BC714FC9DF3}" type="datetimeFigureOut">
              <a:rPr lang="de-DE" smtClean="0"/>
              <a:t>12.11.2022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4647C95-89E2-DD00-C487-91E41B709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23DA44E-540A-01C8-054D-44B7494AF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1F5FC-F3BD-4593-93FA-3DE80122AB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589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9B22EFD-0CBF-E94E-0D93-79D3B7D125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09C0E08-5E2E-FE21-1E10-11F2387406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4F5087F-B738-9C9D-610B-1A5379C3C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31D0E-D858-474B-B44B-3BC714FC9DF3}" type="datetimeFigureOut">
              <a:rPr lang="de-DE" smtClean="0"/>
              <a:t>12.11.2022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6196B11-33BB-B5D9-DF92-ED7B4A77D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0710D46-22E9-43E5-F66C-415FEE0A9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1F5FC-F3BD-4593-93FA-3DE80122AB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8789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068517-1EDC-1A44-B27F-F74FA117B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93005A2-83EC-FF0D-1061-451F9C3C9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F2D9F5B-9FE2-4B99-01E8-BF5DB53B0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31D0E-D858-474B-B44B-3BC714FC9DF3}" type="datetimeFigureOut">
              <a:rPr lang="de-DE" smtClean="0"/>
              <a:t>12.11.2022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1DC3F95-6A95-AB75-D210-B2598EB75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626885D-21AD-A838-D9C8-0DE2C7894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1F5FC-F3BD-4593-93FA-3DE80122AB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5378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897AF8-B1F1-C2CB-55FF-66C75225D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8D43353-9D9B-A456-18D5-A55DE8858E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2883852-7AE1-5BA3-511C-C49388E17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31D0E-D858-474B-B44B-3BC714FC9DF3}" type="datetimeFigureOut">
              <a:rPr lang="de-DE" smtClean="0"/>
              <a:t>12.11.2022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2DC08C2-3452-811E-3DAC-941CDCCED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54D539C-AE40-EF7A-D40C-8067FE3D6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1F5FC-F3BD-4593-93FA-3DE80122AB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6035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78AB06-A4C3-962F-15C2-E0F1ACAE0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DE33299-9C82-379E-3B35-41CCE52B53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832F705-AB65-813C-F8ED-D36A365F45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7482B73-6ED6-52A1-2E39-4D25FA39F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31D0E-D858-474B-B44B-3BC714FC9DF3}" type="datetimeFigureOut">
              <a:rPr lang="de-DE" smtClean="0"/>
              <a:t>12.11.2022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439D8A2-DAFC-810C-3CC3-F5240F1E8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A61418C-E461-5B15-765E-A88009EA5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1F5FC-F3BD-4593-93FA-3DE80122AB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6397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B57CDB-A4C3-11A4-14D7-497F09A73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008738D-CAE7-552C-0539-635AF54FB0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4803DE0-5D83-08E2-217D-B317F67F2F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A8A635C-5089-0153-4D38-2003AA99CE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F88987F-9839-771B-44AC-00712907D7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E34D55F-1BD7-AEF1-C8E9-FCE57227F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31D0E-D858-474B-B44B-3BC714FC9DF3}" type="datetimeFigureOut">
              <a:rPr lang="de-DE" smtClean="0"/>
              <a:t>12.11.2022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B425E93-9DC7-5594-070C-5C34BDCBF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52A842F-6497-FB50-E0F6-7ED6D572C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1F5FC-F3BD-4593-93FA-3DE80122AB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9536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8D4BF7-339C-55E0-E594-DEEF5F7B5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D007B0E-5836-3723-592F-0EDF028F1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31D0E-D858-474B-B44B-3BC714FC9DF3}" type="datetimeFigureOut">
              <a:rPr lang="de-DE" smtClean="0"/>
              <a:t>12.11.2022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0806545-80F7-A4A5-C1E4-3EEBBC7A1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1558D52-3FFB-E234-2DC1-5099D0206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1F5FC-F3BD-4593-93FA-3DE80122AB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9431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E30E7D4-334A-811F-C359-CC8C9A1B7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31D0E-D858-474B-B44B-3BC714FC9DF3}" type="datetimeFigureOut">
              <a:rPr lang="de-DE" smtClean="0"/>
              <a:t>12.11.2022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1C1663D-EDEF-A5BC-527B-E93460748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E275017-A1FA-BFB0-8784-F8AECE17D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1F5FC-F3BD-4593-93FA-3DE80122AB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5500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1967AC-B474-52DE-DEF2-5E9C459BE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E7D4F5D-15B0-AECE-1A7F-C7B5972E7E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0D0DDA3-8838-6941-E2F0-782507CFA1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59987C3-8F66-5FD4-2399-4E99DE686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31D0E-D858-474B-B44B-3BC714FC9DF3}" type="datetimeFigureOut">
              <a:rPr lang="de-DE" smtClean="0"/>
              <a:t>12.11.2022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8C22DCC-03EA-8559-DBE2-D552B9923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8237C0B-7CC5-0CFA-4467-1D6CB8AC9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1F5FC-F3BD-4593-93FA-3DE80122AB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753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8E7496-A570-A92B-5A00-809E9AB3D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3FBE141-4966-AFDF-43E8-8A0DDCBDE4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5B8CD31-CA3E-0FFB-B016-543DAF580A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B752F0A-94D3-1ACB-4D76-1F0BD6206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31D0E-D858-474B-B44B-3BC714FC9DF3}" type="datetimeFigureOut">
              <a:rPr lang="de-DE" smtClean="0"/>
              <a:t>12.11.2022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FE06798-6A83-42A9-F24A-E01C6814E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AD5061D-E805-37FE-A78C-B82008AA0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1F5FC-F3BD-4593-93FA-3DE80122AB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6350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E24F809-9028-3D4C-261F-31DA72369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686352A-4A12-B3E4-50BB-B0E9750777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2F17F0D-B3E0-C188-C358-23FF8C82F9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31D0E-D858-474B-B44B-3BC714FC9DF3}" type="datetimeFigureOut">
              <a:rPr lang="de-DE" smtClean="0"/>
              <a:t>12.11.2022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15639AC-2C3A-A6DA-8FDB-8D9D85E2BB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8348BF0-8B6E-E744-EE84-4C77F93125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91F5FC-F3BD-4593-93FA-3DE80122AB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7556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sv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10" Type="http://schemas.openxmlformats.org/officeDocument/2006/relationships/image" Target="../media/image11.sv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sv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10" Type="http://schemas.openxmlformats.org/officeDocument/2006/relationships/image" Target="../media/image11.sv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13" Type="http://schemas.openxmlformats.org/officeDocument/2006/relationships/image" Target="../media/image19.svg"/><Relationship Id="rId3" Type="http://schemas.openxmlformats.org/officeDocument/2006/relationships/image" Target="../media/image4.sv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jpeg"/><Relationship Id="rId5" Type="http://schemas.openxmlformats.org/officeDocument/2006/relationships/image" Target="../media/image6.svg"/><Relationship Id="rId10" Type="http://schemas.openxmlformats.org/officeDocument/2006/relationships/image" Target="../media/image16.svg"/><Relationship Id="rId4" Type="http://schemas.openxmlformats.org/officeDocument/2006/relationships/image" Target="../media/image5.png"/><Relationship Id="rId9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uppieren 51">
            <a:extLst>
              <a:ext uri="{FF2B5EF4-FFF2-40B4-BE49-F238E27FC236}">
                <a16:creationId xmlns:a16="http://schemas.microsoft.com/office/drawing/2014/main" id="{2B9D60A6-80F6-89B6-4629-9FF7799DE078}"/>
              </a:ext>
            </a:extLst>
          </p:cNvPr>
          <p:cNvGrpSpPr/>
          <p:nvPr/>
        </p:nvGrpSpPr>
        <p:grpSpPr>
          <a:xfrm>
            <a:off x="3094346" y="1593246"/>
            <a:ext cx="8616611" cy="4506396"/>
            <a:chOff x="1874594" y="301632"/>
            <a:chExt cx="8616611" cy="4506396"/>
          </a:xfrm>
        </p:grpSpPr>
        <p:grpSp>
          <p:nvGrpSpPr>
            <p:cNvPr id="11" name="Gruppieren 10">
              <a:extLst>
                <a:ext uri="{FF2B5EF4-FFF2-40B4-BE49-F238E27FC236}">
                  <a16:creationId xmlns:a16="http://schemas.microsoft.com/office/drawing/2014/main" id="{768A19DD-0BFF-F1A9-0999-F3F3E2742B61}"/>
                </a:ext>
              </a:extLst>
            </p:cNvPr>
            <p:cNvGrpSpPr/>
            <p:nvPr/>
          </p:nvGrpSpPr>
          <p:grpSpPr>
            <a:xfrm>
              <a:off x="4499853" y="3039297"/>
              <a:ext cx="1172456" cy="1422413"/>
              <a:chOff x="2129544" y="1657350"/>
              <a:chExt cx="1172456" cy="1422413"/>
            </a:xfrm>
          </p:grpSpPr>
          <p:pic>
            <p:nvPicPr>
              <p:cNvPr id="7" name="Grafik 6" descr="Smartphone mit einfarbiger Füllung">
                <a:extLst>
                  <a:ext uri="{FF2B5EF4-FFF2-40B4-BE49-F238E27FC236}">
                    <a16:creationId xmlns:a16="http://schemas.microsoft.com/office/drawing/2014/main" id="{9BA87464-A00B-8673-623E-759073689A5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258572" y="2165363"/>
                <a:ext cx="914400" cy="914400"/>
              </a:xfrm>
              <a:prstGeom prst="rect">
                <a:avLst/>
              </a:prstGeom>
            </p:spPr>
          </p:pic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C2CC66DE-FE63-7442-0114-33D2983711AE}"/>
                  </a:ext>
                </a:extLst>
              </p:cNvPr>
              <p:cNvSpPr txBox="1"/>
              <p:nvPr/>
            </p:nvSpPr>
            <p:spPr>
              <a:xfrm>
                <a:off x="2129544" y="1657350"/>
                <a:ext cx="117245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1200" dirty="0"/>
                  <a:t>Mischmaschine-App</a:t>
                </a:r>
              </a:p>
            </p:txBody>
          </p:sp>
        </p:grpSp>
        <p:grpSp>
          <p:nvGrpSpPr>
            <p:cNvPr id="13" name="Gruppieren 12">
              <a:extLst>
                <a:ext uri="{FF2B5EF4-FFF2-40B4-BE49-F238E27FC236}">
                  <a16:creationId xmlns:a16="http://schemas.microsoft.com/office/drawing/2014/main" id="{EF6034A1-D14B-0281-6C2F-6B1164175CF2}"/>
                </a:ext>
              </a:extLst>
            </p:cNvPr>
            <p:cNvGrpSpPr/>
            <p:nvPr/>
          </p:nvGrpSpPr>
          <p:grpSpPr>
            <a:xfrm>
              <a:off x="1874594" y="3162256"/>
              <a:ext cx="1248429" cy="1299454"/>
              <a:chOff x="899137" y="4079009"/>
              <a:chExt cx="1248429" cy="1299454"/>
            </a:xfrm>
          </p:grpSpPr>
          <p:pic>
            <p:nvPicPr>
              <p:cNvPr id="5" name="Grafik 4" descr="Mann mit einfarbiger Füllung">
                <a:extLst>
                  <a:ext uri="{FF2B5EF4-FFF2-40B4-BE49-F238E27FC236}">
                    <a16:creationId xmlns:a16="http://schemas.microsoft.com/office/drawing/2014/main" id="{CE8DD445-D954-4E26-F128-1109F3196AB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899137" y="4464063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9" name="Grafik 8" descr="Megafon1 mit einfarbiger Füllung">
                <a:extLst>
                  <a:ext uri="{FF2B5EF4-FFF2-40B4-BE49-F238E27FC236}">
                    <a16:creationId xmlns:a16="http://schemas.microsoft.com/office/drawing/2014/main" id="{4E11620A-488E-68F5-CAB1-0FD0D9BAB0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 rot="1715347">
                <a:off x="1479505" y="4206233"/>
                <a:ext cx="668061" cy="668061"/>
              </a:xfrm>
              <a:prstGeom prst="rect">
                <a:avLst/>
              </a:prstGeom>
            </p:spPr>
          </p:pic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F1C7AC27-4B7A-5626-B382-57C816C51501}"/>
                  </a:ext>
                </a:extLst>
              </p:cNvPr>
              <p:cNvSpPr txBox="1"/>
              <p:nvPr/>
            </p:nvSpPr>
            <p:spPr>
              <a:xfrm>
                <a:off x="930887" y="4079009"/>
                <a:ext cx="8509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1200" dirty="0"/>
                  <a:t>Benutzer</a:t>
                </a:r>
              </a:p>
            </p:txBody>
          </p:sp>
        </p:grpSp>
        <p:grpSp>
          <p:nvGrpSpPr>
            <p:cNvPr id="16" name="Gruppieren 15">
              <a:extLst>
                <a:ext uri="{FF2B5EF4-FFF2-40B4-BE49-F238E27FC236}">
                  <a16:creationId xmlns:a16="http://schemas.microsoft.com/office/drawing/2014/main" id="{E975F279-E236-9338-FFB6-7EA40CDFEEB7}"/>
                </a:ext>
              </a:extLst>
            </p:cNvPr>
            <p:cNvGrpSpPr/>
            <p:nvPr/>
          </p:nvGrpSpPr>
          <p:grpSpPr>
            <a:xfrm>
              <a:off x="7287918" y="2946991"/>
              <a:ext cx="1840609" cy="1861037"/>
              <a:chOff x="3968257" y="1565694"/>
              <a:chExt cx="1840609" cy="1861037"/>
            </a:xfrm>
          </p:grpSpPr>
          <p:pic>
            <p:nvPicPr>
              <p:cNvPr id="14" name="Grafik 13">
                <a:extLst>
                  <a:ext uri="{FF2B5EF4-FFF2-40B4-BE49-F238E27FC236}">
                    <a16:creationId xmlns:a16="http://schemas.microsoft.com/office/drawing/2014/main" id="{F23C7507-91F6-8E5C-88E3-DEAB0C21CA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968257" y="2080531"/>
                <a:ext cx="1840609" cy="1346200"/>
              </a:xfrm>
              <a:prstGeom prst="rect">
                <a:avLst/>
              </a:prstGeom>
            </p:spPr>
          </p:pic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1EF8B16A-8239-75B2-34B7-29DFFF188C19}"/>
                  </a:ext>
                </a:extLst>
              </p:cNvPr>
              <p:cNvSpPr txBox="1"/>
              <p:nvPr/>
            </p:nvSpPr>
            <p:spPr>
              <a:xfrm>
                <a:off x="4348811" y="1565694"/>
                <a:ext cx="10795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1200" dirty="0"/>
                  <a:t>Arduino mit WLAN-Modul</a:t>
                </a:r>
              </a:p>
            </p:txBody>
          </p:sp>
        </p:grpSp>
        <p:cxnSp>
          <p:nvCxnSpPr>
            <p:cNvPr id="20" name="Gerade Verbindung mit Pfeil 19">
              <a:extLst>
                <a:ext uri="{FF2B5EF4-FFF2-40B4-BE49-F238E27FC236}">
                  <a16:creationId xmlns:a16="http://schemas.microsoft.com/office/drawing/2014/main" id="{B82622AF-7AF4-5469-25AF-D20195990539}"/>
                </a:ext>
              </a:extLst>
            </p:cNvPr>
            <p:cNvCxnSpPr>
              <a:cxnSpLocks/>
            </p:cNvCxnSpPr>
            <p:nvPr/>
          </p:nvCxnSpPr>
          <p:spPr>
            <a:xfrm>
              <a:off x="3311853" y="3877510"/>
              <a:ext cx="11880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 Verbindung mit Pfeil 22">
              <a:extLst>
                <a:ext uri="{FF2B5EF4-FFF2-40B4-BE49-F238E27FC236}">
                  <a16:creationId xmlns:a16="http://schemas.microsoft.com/office/drawing/2014/main" id="{810BA259-EF56-8FAE-905C-5CF96F45FB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11853" y="4169610"/>
              <a:ext cx="11880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4902B985-9357-60CA-03B1-12369806C665}"/>
                </a:ext>
              </a:extLst>
            </p:cNvPr>
            <p:cNvSpPr txBox="1"/>
            <p:nvPr/>
          </p:nvSpPr>
          <p:spPr>
            <a:xfrm>
              <a:off x="3356645" y="3500962"/>
              <a:ext cx="10287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/>
                <a:t>Sprachbefehl</a:t>
              </a:r>
            </a:p>
          </p:txBody>
        </p:sp>
        <p:sp>
          <p:nvSpPr>
            <p:cNvPr id="28" name="Textfeld 27">
              <a:extLst>
                <a:ext uri="{FF2B5EF4-FFF2-40B4-BE49-F238E27FC236}">
                  <a16:creationId xmlns:a16="http://schemas.microsoft.com/office/drawing/2014/main" id="{13388434-DD3C-DDF1-97BE-871A2A96E973}"/>
                </a:ext>
              </a:extLst>
            </p:cNvPr>
            <p:cNvSpPr txBox="1"/>
            <p:nvPr/>
          </p:nvSpPr>
          <p:spPr>
            <a:xfrm>
              <a:off x="3328050" y="4279414"/>
              <a:ext cx="114320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/>
                <a:t>Sprachantwort</a:t>
              </a:r>
            </a:p>
          </p:txBody>
        </p:sp>
        <p:cxnSp>
          <p:nvCxnSpPr>
            <p:cNvPr id="29" name="Gerade Verbindung mit Pfeil 28">
              <a:extLst>
                <a:ext uri="{FF2B5EF4-FFF2-40B4-BE49-F238E27FC236}">
                  <a16:creationId xmlns:a16="http://schemas.microsoft.com/office/drawing/2014/main" id="{FBA1ADC7-DA62-98BC-5E43-49AC90E03529}"/>
                </a:ext>
              </a:extLst>
            </p:cNvPr>
            <p:cNvCxnSpPr>
              <a:cxnSpLocks/>
            </p:cNvCxnSpPr>
            <p:nvPr/>
          </p:nvCxnSpPr>
          <p:spPr>
            <a:xfrm>
              <a:off x="5634812" y="4219787"/>
              <a:ext cx="11880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feld 29">
              <a:extLst>
                <a:ext uri="{FF2B5EF4-FFF2-40B4-BE49-F238E27FC236}">
                  <a16:creationId xmlns:a16="http://schemas.microsoft.com/office/drawing/2014/main" id="{1A5CA7C2-6FAD-A2D1-1307-9DF4CC591EEE}"/>
                </a:ext>
              </a:extLst>
            </p:cNvPr>
            <p:cNvSpPr txBox="1"/>
            <p:nvPr/>
          </p:nvSpPr>
          <p:spPr>
            <a:xfrm>
              <a:off x="5390072" y="3707945"/>
              <a:ext cx="17338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/>
                <a:t>Befehl aus Befehlssatz des Arduino über HTTP</a:t>
              </a:r>
            </a:p>
          </p:txBody>
        </p:sp>
        <p:pic>
          <p:nvPicPr>
            <p:cNvPr id="41" name="Grafik 40" descr="Pfeil mit einer Linie: Nach rechts drehen mit einfarbiger Füllung">
              <a:extLst>
                <a:ext uri="{FF2B5EF4-FFF2-40B4-BE49-F238E27FC236}">
                  <a16:creationId xmlns:a16="http://schemas.microsoft.com/office/drawing/2014/main" id="{8A28B93B-10B3-4493-473A-629F431F752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 rot="5400000">
              <a:off x="9033702" y="3944007"/>
              <a:ext cx="517703" cy="517703"/>
            </a:xfrm>
            <a:prstGeom prst="rect">
              <a:avLst/>
            </a:prstGeom>
          </p:spPr>
        </p:pic>
        <p:sp>
          <p:nvSpPr>
            <p:cNvPr id="42" name="Textfeld 41">
              <a:extLst>
                <a:ext uri="{FF2B5EF4-FFF2-40B4-BE49-F238E27FC236}">
                  <a16:creationId xmlns:a16="http://schemas.microsoft.com/office/drawing/2014/main" id="{53DD7ACC-4655-EAAA-09E8-2B696BE31BF3}"/>
                </a:ext>
              </a:extLst>
            </p:cNvPr>
            <p:cNvSpPr txBox="1"/>
            <p:nvPr/>
          </p:nvSpPr>
          <p:spPr>
            <a:xfrm>
              <a:off x="9551405" y="3938777"/>
              <a:ext cx="939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Führt Aktion aus</a:t>
              </a:r>
            </a:p>
          </p:txBody>
        </p:sp>
        <p:pic>
          <p:nvPicPr>
            <p:cNvPr id="44" name="Grafik 43" descr="Internet der Dinge mit einfarbiger Füllung">
              <a:extLst>
                <a:ext uri="{FF2B5EF4-FFF2-40B4-BE49-F238E27FC236}">
                  <a16:creationId xmlns:a16="http://schemas.microsoft.com/office/drawing/2014/main" id="{C79193A9-D9BB-6DCA-B8CF-2B588C4C990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4628881" y="556323"/>
              <a:ext cx="914400" cy="914400"/>
            </a:xfrm>
            <a:prstGeom prst="rect">
              <a:avLst/>
            </a:prstGeom>
          </p:spPr>
        </p:pic>
        <p:sp>
          <p:nvSpPr>
            <p:cNvPr id="45" name="Textfeld 44">
              <a:extLst>
                <a:ext uri="{FF2B5EF4-FFF2-40B4-BE49-F238E27FC236}">
                  <a16:creationId xmlns:a16="http://schemas.microsoft.com/office/drawing/2014/main" id="{5898768B-5970-97DD-8613-F1A60FB26681}"/>
                </a:ext>
              </a:extLst>
            </p:cNvPr>
            <p:cNvSpPr txBox="1"/>
            <p:nvPr/>
          </p:nvSpPr>
          <p:spPr>
            <a:xfrm>
              <a:off x="4185804" y="301632"/>
              <a:ext cx="18005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/>
                <a:t>Spracherkennungssystem</a:t>
              </a:r>
            </a:p>
          </p:txBody>
        </p:sp>
        <p:grpSp>
          <p:nvGrpSpPr>
            <p:cNvPr id="48" name="Gruppieren 47">
              <a:extLst>
                <a:ext uri="{FF2B5EF4-FFF2-40B4-BE49-F238E27FC236}">
                  <a16:creationId xmlns:a16="http://schemas.microsoft.com/office/drawing/2014/main" id="{8E046240-9038-C9AB-C547-F30A250C2FC2}"/>
                </a:ext>
              </a:extLst>
            </p:cNvPr>
            <p:cNvGrpSpPr/>
            <p:nvPr/>
          </p:nvGrpSpPr>
          <p:grpSpPr>
            <a:xfrm rot="16200000">
              <a:off x="4034881" y="2068749"/>
              <a:ext cx="1188000" cy="376548"/>
              <a:chOff x="2880053" y="2195689"/>
              <a:chExt cx="1188000" cy="376548"/>
            </a:xfrm>
          </p:grpSpPr>
          <p:cxnSp>
            <p:nvCxnSpPr>
              <p:cNvPr id="46" name="Gerade Verbindung mit Pfeil 45">
                <a:extLst>
                  <a:ext uri="{FF2B5EF4-FFF2-40B4-BE49-F238E27FC236}">
                    <a16:creationId xmlns:a16="http://schemas.microsoft.com/office/drawing/2014/main" id="{4B26FB38-AD7E-1682-131D-FCB3A6FEB4F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80053" y="2572237"/>
                <a:ext cx="118800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Textfeld 46">
                <a:extLst>
                  <a:ext uri="{FF2B5EF4-FFF2-40B4-BE49-F238E27FC236}">
                    <a16:creationId xmlns:a16="http://schemas.microsoft.com/office/drawing/2014/main" id="{242A3AAA-3C54-1D5A-9C6B-4B2BB02F6DC4}"/>
                  </a:ext>
                </a:extLst>
              </p:cNvPr>
              <p:cNvSpPr txBox="1"/>
              <p:nvPr/>
            </p:nvSpPr>
            <p:spPr>
              <a:xfrm>
                <a:off x="2924845" y="2195689"/>
                <a:ext cx="10287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1200" dirty="0"/>
                  <a:t>Sprachbefehl</a:t>
                </a:r>
              </a:p>
            </p:txBody>
          </p:sp>
        </p:grpSp>
        <p:grpSp>
          <p:nvGrpSpPr>
            <p:cNvPr id="51" name="Gruppieren 50">
              <a:extLst>
                <a:ext uri="{FF2B5EF4-FFF2-40B4-BE49-F238E27FC236}">
                  <a16:creationId xmlns:a16="http://schemas.microsoft.com/office/drawing/2014/main" id="{4F06345D-A931-BCD6-E5AE-438F07516E4A}"/>
                </a:ext>
              </a:extLst>
            </p:cNvPr>
            <p:cNvGrpSpPr/>
            <p:nvPr/>
          </p:nvGrpSpPr>
          <p:grpSpPr>
            <a:xfrm rot="5400000">
              <a:off x="4902759" y="2057440"/>
              <a:ext cx="1188000" cy="468881"/>
              <a:chOff x="5191453" y="2024177"/>
              <a:chExt cx="1188000" cy="468881"/>
            </a:xfrm>
          </p:grpSpPr>
          <p:cxnSp>
            <p:nvCxnSpPr>
              <p:cNvPr id="49" name="Gerade Verbindung mit Pfeil 48">
                <a:extLst>
                  <a:ext uri="{FF2B5EF4-FFF2-40B4-BE49-F238E27FC236}">
                    <a16:creationId xmlns:a16="http://schemas.microsoft.com/office/drawing/2014/main" id="{EF39E253-E143-647A-BBAE-3E3F341E1D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91453" y="2493058"/>
                <a:ext cx="118800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Textfeld 49">
                <a:extLst>
                  <a:ext uri="{FF2B5EF4-FFF2-40B4-BE49-F238E27FC236}">
                    <a16:creationId xmlns:a16="http://schemas.microsoft.com/office/drawing/2014/main" id="{DA170BFE-0DC5-E22D-2B28-A258799552A0}"/>
                  </a:ext>
                </a:extLst>
              </p:cNvPr>
              <p:cNvSpPr txBox="1"/>
              <p:nvPr/>
            </p:nvSpPr>
            <p:spPr>
              <a:xfrm>
                <a:off x="5236246" y="2024177"/>
                <a:ext cx="10287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1200" dirty="0"/>
                  <a:t>Arduino-Befehl</a:t>
                </a:r>
              </a:p>
            </p:txBody>
          </p:sp>
        </p:grpSp>
      </p:grpSp>
      <p:sp>
        <p:nvSpPr>
          <p:cNvPr id="2" name="Textfeld 1">
            <a:extLst>
              <a:ext uri="{FF2B5EF4-FFF2-40B4-BE49-F238E27FC236}">
                <a16:creationId xmlns:a16="http://schemas.microsoft.com/office/drawing/2014/main" id="{BB2C2E56-F2EB-1EBF-D443-D271675B6168}"/>
              </a:ext>
            </a:extLst>
          </p:cNvPr>
          <p:cNvSpPr txBox="1"/>
          <p:nvPr/>
        </p:nvSpPr>
        <p:spPr>
          <a:xfrm>
            <a:off x="665922" y="397565"/>
            <a:ext cx="2623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Konzept A – Kommunikation über App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3CBDD6E0-F444-AD16-B9B1-28B7DE1FB0D0}"/>
              </a:ext>
            </a:extLst>
          </p:cNvPr>
          <p:cNvSpPr txBox="1"/>
          <p:nvPr/>
        </p:nvSpPr>
        <p:spPr>
          <a:xfrm>
            <a:off x="634171" y="1343216"/>
            <a:ext cx="3342824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Probleme: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 err="1"/>
              <a:t>Sprachein</a:t>
            </a:r>
            <a:r>
              <a:rPr lang="de-DE" sz="1200" dirty="0"/>
              <a:t>- und -ausgabe über App nicht intuitiv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/>
              <a:t>Anwender möchte eigentlich mit der Maschine selbst kommunizieren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/>
              <a:t>Zusätzlicher Aufwand durch Installation einer App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/>
              <a:t>Lösungsansatz: Einsatz eines Sprachmoduls um wenigstens Antworten direkt von der Maschine zu erhalten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/>
              <a:t>Die zu gebende Antwort wird dann von der App an den Arduino ebenfalls über HTTP gesendet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/>
              <a:t>Problem: Wo würde man das Mikrofon verbauen, dass alles gut verständlich ist?</a:t>
            </a:r>
          </a:p>
        </p:txBody>
      </p:sp>
    </p:spTree>
    <p:extLst>
      <p:ext uri="{BB962C8B-B14F-4D97-AF65-F5344CB8AC3E}">
        <p14:creationId xmlns:p14="http://schemas.microsoft.com/office/powerpoint/2010/main" val="397624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DA8A29E3-205C-DE07-156F-248BD26E544F}"/>
              </a:ext>
            </a:extLst>
          </p:cNvPr>
          <p:cNvGrpSpPr/>
          <p:nvPr/>
        </p:nvGrpSpPr>
        <p:grpSpPr>
          <a:xfrm>
            <a:off x="1787694" y="1175802"/>
            <a:ext cx="8616611" cy="4506396"/>
            <a:chOff x="1874594" y="301632"/>
            <a:chExt cx="8616611" cy="4506396"/>
          </a:xfrm>
        </p:grpSpPr>
        <p:grpSp>
          <p:nvGrpSpPr>
            <p:cNvPr id="5" name="Gruppieren 4">
              <a:extLst>
                <a:ext uri="{FF2B5EF4-FFF2-40B4-BE49-F238E27FC236}">
                  <a16:creationId xmlns:a16="http://schemas.microsoft.com/office/drawing/2014/main" id="{B23C19DB-DDCB-F124-A8A1-73824DA07CD8}"/>
                </a:ext>
              </a:extLst>
            </p:cNvPr>
            <p:cNvGrpSpPr/>
            <p:nvPr/>
          </p:nvGrpSpPr>
          <p:grpSpPr>
            <a:xfrm>
              <a:off x="4499853" y="3039297"/>
              <a:ext cx="1172456" cy="1422413"/>
              <a:chOff x="2129544" y="1657350"/>
              <a:chExt cx="1172456" cy="1422413"/>
            </a:xfrm>
          </p:grpSpPr>
          <p:pic>
            <p:nvPicPr>
              <p:cNvPr id="29" name="Grafik 28" descr="Smartphone mit einfarbiger Füllung">
                <a:extLst>
                  <a:ext uri="{FF2B5EF4-FFF2-40B4-BE49-F238E27FC236}">
                    <a16:creationId xmlns:a16="http://schemas.microsoft.com/office/drawing/2014/main" id="{0B9AAB74-4762-1A34-E297-DC26F1B8EF0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258572" y="2165363"/>
                <a:ext cx="914400" cy="914400"/>
              </a:xfrm>
              <a:prstGeom prst="rect">
                <a:avLst/>
              </a:prstGeom>
            </p:spPr>
          </p:pic>
          <p:sp>
            <p:nvSpPr>
              <p:cNvPr id="30" name="Textfeld 29">
                <a:extLst>
                  <a:ext uri="{FF2B5EF4-FFF2-40B4-BE49-F238E27FC236}">
                    <a16:creationId xmlns:a16="http://schemas.microsoft.com/office/drawing/2014/main" id="{792585DF-67F3-B601-F4DF-C6D55E6520C6}"/>
                  </a:ext>
                </a:extLst>
              </p:cNvPr>
              <p:cNvSpPr txBox="1"/>
              <p:nvPr/>
            </p:nvSpPr>
            <p:spPr>
              <a:xfrm>
                <a:off x="2129544" y="1657350"/>
                <a:ext cx="117245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1200" dirty="0"/>
                  <a:t>Mischmaschine-App</a:t>
                </a:r>
              </a:p>
            </p:txBody>
          </p:sp>
        </p:grpSp>
        <p:grpSp>
          <p:nvGrpSpPr>
            <p:cNvPr id="6" name="Gruppieren 5">
              <a:extLst>
                <a:ext uri="{FF2B5EF4-FFF2-40B4-BE49-F238E27FC236}">
                  <a16:creationId xmlns:a16="http://schemas.microsoft.com/office/drawing/2014/main" id="{E9C3A834-D3D6-4C6C-A871-21CB19300590}"/>
                </a:ext>
              </a:extLst>
            </p:cNvPr>
            <p:cNvGrpSpPr/>
            <p:nvPr/>
          </p:nvGrpSpPr>
          <p:grpSpPr>
            <a:xfrm>
              <a:off x="1874594" y="3162256"/>
              <a:ext cx="1248429" cy="1299454"/>
              <a:chOff x="899137" y="4079009"/>
              <a:chExt cx="1248429" cy="1299454"/>
            </a:xfrm>
          </p:grpSpPr>
          <p:pic>
            <p:nvPicPr>
              <p:cNvPr id="26" name="Grafik 25" descr="Mann mit einfarbiger Füllung">
                <a:extLst>
                  <a:ext uri="{FF2B5EF4-FFF2-40B4-BE49-F238E27FC236}">
                    <a16:creationId xmlns:a16="http://schemas.microsoft.com/office/drawing/2014/main" id="{B2FD4635-CF40-83C1-5B5F-CFCDC02776A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899137" y="4464063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7" name="Grafik 26" descr="Megafon1 mit einfarbiger Füllung">
                <a:extLst>
                  <a:ext uri="{FF2B5EF4-FFF2-40B4-BE49-F238E27FC236}">
                    <a16:creationId xmlns:a16="http://schemas.microsoft.com/office/drawing/2014/main" id="{41F971F7-10DE-F0CD-CE01-535E2804C1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 rot="1715347">
                <a:off x="1479505" y="4206233"/>
                <a:ext cx="668061" cy="668061"/>
              </a:xfrm>
              <a:prstGeom prst="rect">
                <a:avLst/>
              </a:prstGeom>
            </p:spPr>
          </p:pic>
          <p:sp>
            <p:nvSpPr>
              <p:cNvPr id="28" name="Textfeld 27">
                <a:extLst>
                  <a:ext uri="{FF2B5EF4-FFF2-40B4-BE49-F238E27FC236}">
                    <a16:creationId xmlns:a16="http://schemas.microsoft.com/office/drawing/2014/main" id="{6A1D04C4-E2CD-E7BF-BAA0-9CCD9B0C747F}"/>
                  </a:ext>
                </a:extLst>
              </p:cNvPr>
              <p:cNvSpPr txBox="1"/>
              <p:nvPr/>
            </p:nvSpPr>
            <p:spPr>
              <a:xfrm>
                <a:off x="930887" y="4079009"/>
                <a:ext cx="8509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1200" dirty="0"/>
                  <a:t>Benutzer</a:t>
                </a:r>
              </a:p>
            </p:txBody>
          </p:sp>
        </p:grpSp>
        <p:grpSp>
          <p:nvGrpSpPr>
            <p:cNvPr id="7" name="Gruppieren 6">
              <a:extLst>
                <a:ext uri="{FF2B5EF4-FFF2-40B4-BE49-F238E27FC236}">
                  <a16:creationId xmlns:a16="http://schemas.microsoft.com/office/drawing/2014/main" id="{983ECC27-F410-C99F-C339-E10F62547358}"/>
                </a:ext>
              </a:extLst>
            </p:cNvPr>
            <p:cNvGrpSpPr/>
            <p:nvPr/>
          </p:nvGrpSpPr>
          <p:grpSpPr>
            <a:xfrm>
              <a:off x="7287918" y="2946991"/>
              <a:ext cx="1840609" cy="1861037"/>
              <a:chOff x="3968257" y="1565694"/>
              <a:chExt cx="1840609" cy="1861037"/>
            </a:xfrm>
          </p:grpSpPr>
          <p:pic>
            <p:nvPicPr>
              <p:cNvPr id="24" name="Grafik 23">
                <a:extLst>
                  <a:ext uri="{FF2B5EF4-FFF2-40B4-BE49-F238E27FC236}">
                    <a16:creationId xmlns:a16="http://schemas.microsoft.com/office/drawing/2014/main" id="{9661906E-9AC6-2DDF-FE4C-37476F31B83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968257" y="2080531"/>
                <a:ext cx="1840609" cy="1346200"/>
              </a:xfrm>
              <a:prstGeom prst="rect">
                <a:avLst/>
              </a:prstGeom>
            </p:spPr>
          </p:pic>
          <p:sp>
            <p:nvSpPr>
              <p:cNvPr id="25" name="Textfeld 24">
                <a:extLst>
                  <a:ext uri="{FF2B5EF4-FFF2-40B4-BE49-F238E27FC236}">
                    <a16:creationId xmlns:a16="http://schemas.microsoft.com/office/drawing/2014/main" id="{21607E5F-3CB1-0738-038A-0C387A115A0E}"/>
                  </a:ext>
                </a:extLst>
              </p:cNvPr>
              <p:cNvSpPr txBox="1"/>
              <p:nvPr/>
            </p:nvSpPr>
            <p:spPr>
              <a:xfrm>
                <a:off x="4348811" y="1565694"/>
                <a:ext cx="10795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1200" dirty="0"/>
                  <a:t>Arduino mit WLAN-Modul</a:t>
                </a:r>
              </a:p>
            </p:txBody>
          </p:sp>
        </p:grpSp>
        <p:cxnSp>
          <p:nvCxnSpPr>
            <p:cNvPr id="8" name="Gerade Verbindung mit Pfeil 7">
              <a:extLst>
                <a:ext uri="{FF2B5EF4-FFF2-40B4-BE49-F238E27FC236}">
                  <a16:creationId xmlns:a16="http://schemas.microsoft.com/office/drawing/2014/main" id="{A094279F-516F-48CA-B540-4471106A7F9E}"/>
                </a:ext>
              </a:extLst>
            </p:cNvPr>
            <p:cNvCxnSpPr>
              <a:cxnSpLocks/>
            </p:cNvCxnSpPr>
            <p:nvPr/>
          </p:nvCxnSpPr>
          <p:spPr>
            <a:xfrm>
              <a:off x="3311853" y="3877510"/>
              <a:ext cx="11880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Gerade Verbindung mit Pfeil 8">
              <a:extLst>
                <a:ext uri="{FF2B5EF4-FFF2-40B4-BE49-F238E27FC236}">
                  <a16:creationId xmlns:a16="http://schemas.microsoft.com/office/drawing/2014/main" id="{72F07A30-F564-C953-7560-0CA08627029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11853" y="4169610"/>
              <a:ext cx="11880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DBA1125D-FA2C-C589-3C7A-CE1D90A0F107}"/>
                </a:ext>
              </a:extLst>
            </p:cNvPr>
            <p:cNvSpPr txBox="1"/>
            <p:nvPr/>
          </p:nvSpPr>
          <p:spPr>
            <a:xfrm>
              <a:off x="3356645" y="3500962"/>
              <a:ext cx="10287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/>
                <a:t>Sprachbefehl</a:t>
              </a:r>
            </a:p>
          </p:txBody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F4661640-A5BF-3639-5A79-78DC02DEC2B9}"/>
                </a:ext>
              </a:extLst>
            </p:cNvPr>
            <p:cNvSpPr txBox="1"/>
            <p:nvPr/>
          </p:nvSpPr>
          <p:spPr>
            <a:xfrm>
              <a:off x="3328050" y="4279414"/>
              <a:ext cx="114320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/>
                <a:t>Sprachantwort</a:t>
              </a:r>
            </a:p>
          </p:txBody>
        </p:sp>
        <p:cxnSp>
          <p:nvCxnSpPr>
            <p:cNvPr id="12" name="Gerade Verbindung mit Pfeil 11">
              <a:extLst>
                <a:ext uri="{FF2B5EF4-FFF2-40B4-BE49-F238E27FC236}">
                  <a16:creationId xmlns:a16="http://schemas.microsoft.com/office/drawing/2014/main" id="{C1A71EEF-C467-2EA7-7D46-C8F56BD64A8A}"/>
                </a:ext>
              </a:extLst>
            </p:cNvPr>
            <p:cNvCxnSpPr>
              <a:cxnSpLocks/>
            </p:cNvCxnSpPr>
            <p:nvPr/>
          </p:nvCxnSpPr>
          <p:spPr>
            <a:xfrm>
              <a:off x="5634812" y="4219787"/>
              <a:ext cx="11880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ABB1C764-12F7-C192-946E-A2B09A749510}"/>
                </a:ext>
              </a:extLst>
            </p:cNvPr>
            <p:cNvSpPr txBox="1"/>
            <p:nvPr/>
          </p:nvSpPr>
          <p:spPr>
            <a:xfrm>
              <a:off x="5390072" y="3707945"/>
              <a:ext cx="17338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/>
                <a:t>Befehl aus Befehlssatz des Arduino über HTTP</a:t>
              </a:r>
            </a:p>
          </p:txBody>
        </p:sp>
        <p:pic>
          <p:nvPicPr>
            <p:cNvPr id="14" name="Grafik 13" descr="Pfeil mit einer Linie: Nach rechts drehen mit einfarbiger Füllung">
              <a:extLst>
                <a:ext uri="{FF2B5EF4-FFF2-40B4-BE49-F238E27FC236}">
                  <a16:creationId xmlns:a16="http://schemas.microsoft.com/office/drawing/2014/main" id="{0B39A55C-B874-8A47-2B2A-6007DE8D078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 rot="5400000">
              <a:off x="9033702" y="3944007"/>
              <a:ext cx="517703" cy="517703"/>
            </a:xfrm>
            <a:prstGeom prst="rect">
              <a:avLst/>
            </a:prstGeom>
          </p:spPr>
        </p:pic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7FB4C3D2-09CA-DBA0-9FD3-48CD82871F64}"/>
                </a:ext>
              </a:extLst>
            </p:cNvPr>
            <p:cNvSpPr txBox="1"/>
            <p:nvPr/>
          </p:nvSpPr>
          <p:spPr>
            <a:xfrm>
              <a:off x="9551405" y="3938777"/>
              <a:ext cx="939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Führt Aktion aus</a:t>
              </a:r>
            </a:p>
          </p:txBody>
        </p:sp>
        <p:pic>
          <p:nvPicPr>
            <p:cNvPr id="16" name="Grafik 15" descr="Internet der Dinge mit einfarbiger Füllung">
              <a:extLst>
                <a:ext uri="{FF2B5EF4-FFF2-40B4-BE49-F238E27FC236}">
                  <a16:creationId xmlns:a16="http://schemas.microsoft.com/office/drawing/2014/main" id="{922C2278-5124-0252-446B-5ACB8CB1E8F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4628881" y="556323"/>
              <a:ext cx="914400" cy="914400"/>
            </a:xfrm>
            <a:prstGeom prst="rect">
              <a:avLst/>
            </a:prstGeom>
          </p:spPr>
        </p:pic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A16F08F9-5985-6981-BF70-8C20C8054404}"/>
                </a:ext>
              </a:extLst>
            </p:cNvPr>
            <p:cNvSpPr txBox="1"/>
            <p:nvPr/>
          </p:nvSpPr>
          <p:spPr>
            <a:xfrm>
              <a:off x="4185804" y="301632"/>
              <a:ext cx="18005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/>
                <a:t>Spracherkennungssystem</a:t>
              </a:r>
            </a:p>
          </p:txBody>
        </p:sp>
        <p:grpSp>
          <p:nvGrpSpPr>
            <p:cNvPr id="18" name="Gruppieren 17">
              <a:extLst>
                <a:ext uri="{FF2B5EF4-FFF2-40B4-BE49-F238E27FC236}">
                  <a16:creationId xmlns:a16="http://schemas.microsoft.com/office/drawing/2014/main" id="{8BCA8B7B-EF70-B4C1-B829-593ADF2DC241}"/>
                </a:ext>
              </a:extLst>
            </p:cNvPr>
            <p:cNvGrpSpPr/>
            <p:nvPr/>
          </p:nvGrpSpPr>
          <p:grpSpPr>
            <a:xfrm rot="16200000">
              <a:off x="4034881" y="2068749"/>
              <a:ext cx="1188000" cy="376548"/>
              <a:chOff x="2880053" y="2195689"/>
              <a:chExt cx="1188000" cy="376548"/>
            </a:xfrm>
          </p:grpSpPr>
          <p:cxnSp>
            <p:nvCxnSpPr>
              <p:cNvPr id="22" name="Gerade Verbindung mit Pfeil 21">
                <a:extLst>
                  <a:ext uri="{FF2B5EF4-FFF2-40B4-BE49-F238E27FC236}">
                    <a16:creationId xmlns:a16="http://schemas.microsoft.com/office/drawing/2014/main" id="{40A37462-CD3A-6DAE-99E7-FAB17499CC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80053" y="2572237"/>
                <a:ext cx="118800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6B680194-A658-BA0A-321F-2B2B81A386B8}"/>
                  </a:ext>
                </a:extLst>
              </p:cNvPr>
              <p:cNvSpPr txBox="1"/>
              <p:nvPr/>
            </p:nvSpPr>
            <p:spPr>
              <a:xfrm>
                <a:off x="2924845" y="2195689"/>
                <a:ext cx="10287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1200" dirty="0"/>
                  <a:t>Sprachbefehl</a:t>
                </a:r>
              </a:p>
            </p:txBody>
          </p:sp>
        </p:grpSp>
        <p:grpSp>
          <p:nvGrpSpPr>
            <p:cNvPr id="19" name="Gruppieren 18">
              <a:extLst>
                <a:ext uri="{FF2B5EF4-FFF2-40B4-BE49-F238E27FC236}">
                  <a16:creationId xmlns:a16="http://schemas.microsoft.com/office/drawing/2014/main" id="{EC3A8728-EF93-E18C-EDE0-060FA12FE800}"/>
                </a:ext>
              </a:extLst>
            </p:cNvPr>
            <p:cNvGrpSpPr/>
            <p:nvPr/>
          </p:nvGrpSpPr>
          <p:grpSpPr>
            <a:xfrm rot="5400000">
              <a:off x="4902759" y="2057440"/>
              <a:ext cx="1188000" cy="468881"/>
              <a:chOff x="5191453" y="2024177"/>
              <a:chExt cx="1188000" cy="468881"/>
            </a:xfrm>
          </p:grpSpPr>
          <p:cxnSp>
            <p:nvCxnSpPr>
              <p:cNvPr id="20" name="Gerade Verbindung mit Pfeil 19">
                <a:extLst>
                  <a:ext uri="{FF2B5EF4-FFF2-40B4-BE49-F238E27FC236}">
                    <a16:creationId xmlns:a16="http://schemas.microsoft.com/office/drawing/2014/main" id="{902CE141-B01E-08FA-C1DE-4BEE5EB0B9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91453" y="2493058"/>
                <a:ext cx="118800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feld 20">
                <a:extLst>
                  <a:ext uri="{FF2B5EF4-FFF2-40B4-BE49-F238E27FC236}">
                    <a16:creationId xmlns:a16="http://schemas.microsoft.com/office/drawing/2014/main" id="{7A91938F-772D-A3E1-7FE7-5556C8FA7D29}"/>
                  </a:ext>
                </a:extLst>
              </p:cNvPr>
              <p:cNvSpPr txBox="1"/>
              <p:nvPr/>
            </p:nvSpPr>
            <p:spPr>
              <a:xfrm>
                <a:off x="5236246" y="2024177"/>
                <a:ext cx="10287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1200" dirty="0"/>
                  <a:t>Arduino-Befehl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8093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8A49AA57-3B4E-84F5-8844-A7E64C32B1E6}"/>
              </a:ext>
            </a:extLst>
          </p:cNvPr>
          <p:cNvSpPr txBox="1"/>
          <p:nvPr/>
        </p:nvSpPr>
        <p:spPr>
          <a:xfrm>
            <a:off x="839077" y="397566"/>
            <a:ext cx="29867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Konzept B – Spracherkennung im Arduino</a:t>
            </a:r>
          </a:p>
        </p:txBody>
      </p:sp>
      <p:grpSp>
        <p:nvGrpSpPr>
          <p:cNvPr id="32" name="Gruppieren 31">
            <a:extLst>
              <a:ext uri="{FF2B5EF4-FFF2-40B4-BE49-F238E27FC236}">
                <a16:creationId xmlns:a16="http://schemas.microsoft.com/office/drawing/2014/main" id="{7DC5B421-6B6E-53B9-3E78-E58DD6C4A8C2}"/>
              </a:ext>
            </a:extLst>
          </p:cNvPr>
          <p:cNvGrpSpPr/>
          <p:nvPr/>
        </p:nvGrpSpPr>
        <p:grpSpPr>
          <a:xfrm>
            <a:off x="5380346" y="1043897"/>
            <a:ext cx="6092072" cy="4605787"/>
            <a:chOff x="2458242" y="1394465"/>
            <a:chExt cx="6092072" cy="4605787"/>
          </a:xfrm>
        </p:grpSpPr>
        <p:grpSp>
          <p:nvGrpSpPr>
            <p:cNvPr id="7" name="Gruppieren 6">
              <a:extLst>
                <a:ext uri="{FF2B5EF4-FFF2-40B4-BE49-F238E27FC236}">
                  <a16:creationId xmlns:a16="http://schemas.microsoft.com/office/drawing/2014/main" id="{6681295E-8002-7F29-AB09-494C245C521A}"/>
                </a:ext>
              </a:extLst>
            </p:cNvPr>
            <p:cNvGrpSpPr/>
            <p:nvPr/>
          </p:nvGrpSpPr>
          <p:grpSpPr>
            <a:xfrm>
              <a:off x="2458242" y="4394236"/>
              <a:ext cx="1248429" cy="1299454"/>
              <a:chOff x="899137" y="4079009"/>
              <a:chExt cx="1248429" cy="1299454"/>
            </a:xfrm>
          </p:grpSpPr>
          <p:pic>
            <p:nvPicPr>
              <p:cNvPr id="27" name="Grafik 26" descr="Mann mit einfarbiger Füllung">
                <a:extLst>
                  <a:ext uri="{FF2B5EF4-FFF2-40B4-BE49-F238E27FC236}">
                    <a16:creationId xmlns:a16="http://schemas.microsoft.com/office/drawing/2014/main" id="{10B27920-D4B4-944E-7C68-C325DB2D27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99137" y="4464063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8" name="Grafik 27" descr="Megafon1 mit einfarbiger Füllung">
                <a:extLst>
                  <a:ext uri="{FF2B5EF4-FFF2-40B4-BE49-F238E27FC236}">
                    <a16:creationId xmlns:a16="http://schemas.microsoft.com/office/drawing/2014/main" id="{846BB1E4-47FF-1345-0402-B8EC6E98BD5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715347">
                <a:off x="1479505" y="4206233"/>
                <a:ext cx="668061" cy="668061"/>
              </a:xfrm>
              <a:prstGeom prst="rect">
                <a:avLst/>
              </a:prstGeom>
            </p:spPr>
          </p:pic>
          <p:sp>
            <p:nvSpPr>
              <p:cNvPr id="29" name="Textfeld 28">
                <a:extLst>
                  <a:ext uri="{FF2B5EF4-FFF2-40B4-BE49-F238E27FC236}">
                    <a16:creationId xmlns:a16="http://schemas.microsoft.com/office/drawing/2014/main" id="{75C912E4-D897-F00C-A98E-44283F94288C}"/>
                  </a:ext>
                </a:extLst>
              </p:cNvPr>
              <p:cNvSpPr txBox="1"/>
              <p:nvPr/>
            </p:nvSpPr>
            <p:spPr>
              <a:xfrm>
                <a:off x="930887" y="4079009"/>
                <a:ext cx="8509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1200" dirty="0"/>
                  <a:t>Benutzer</a:t>
                </a:r>
              </a:p>
            </p:txBody>
          </p:sp>
        </p:grpSp>
        <p:grpSp>
          <p:nvGrpSpPr>
            <p:cNvPr id="8" name="Gruppieren 7">
              <a:extLst>
                <a:ext uri="{FF2B5EF4-FFF2-40B4-BE49-F238E27FC236}">
                  <a16:creationId xmlns:a16="http://schemas.microsoft.com/office/drawing/2014/main" id="{266E6752-368A-7F00-8579-68F00B8ABDFD}"/>
                </a:ext>
              </a:extLst>
            </p:cNvPr>
            <p:cNvGrpSpPr/>
            <p:nvPr/>
          </p:nvGrpSpPr>
          <p:grpSpPr>
            <a:xfrm>
              <a:off x="5347027" y="4139215"/>
              <a:ext cx="1840609" cy="1861037"/>
              <a:chOff x="3968257" y="1565694"/>
              <a:chExt cx="1840609" cy="1861037"/>
            </a:xfrm>
          </p:grpSpPr>
          <p:pic>
            <p:nvPicPr>
              <p:cNvPr id="25" name="Grafik 24">
                <a:extLst>
                  <a:ext uri="{FF2B5EF4-FFF2-40B4-BE49-F238E27FC236}">
                    <a16:creationId xmlns:a16="http://schemas.microsoft.com/office/drawing/2014/main" id="{80F4A010-A20A-D9DA-C2F2-2246D0453B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968257" y="2080531"/>
                <a:ext cx="1840609" cy="1346200"/>
              </a:xfrm>
              <a:prstGeom prst="rect">
                <a:avLst/>
              </a:prstGeom>
            </p:spPr>
          </p:pic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A91D7299-7DC8-B0B2-CAC8-FA047F1E2997}"/>
                  </a:ext>
                </a:extLst>
              </p:cNvPr>
              <p:cNvSpPr txBox="1"/>
              <p:nvPr/>
            </p:nvSpPr>
            <p:spPr>
              <a:xfrm>
                <a:off x="4348811" y="1565694"/>
                <a:ext cx="10795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1200" dirty="0"/>
                  <a:t>Arduino mit Sprach-Modul</a:t>
                </a:r>
              </a:p>
            </p:txBody>
          </p:sp>
        </p:grpSp>
        <p:cxnSp>
          <p:nvCxnSpPr>
            <p:cNvPr id="9" name="Gerade Verbindung mit Pfeil 8">
              <a:extLst>
                <a:ext uri="{FF2B5EF4-FFF2-40B4-BE49-F238E27FC236}">
                  <a16:creationId xmlns:a16="http://schemas.microsoft.com/office/drawing/2014/main" id="{45E581E3-EC68-BA51-2257-29AEAF6E05A9}"/>
                </a:ext>
              </a:extLst>
            </p:cNvPr>
            <p:cNvCxnSpPr>
              <a:cxnSpLocks/>
            </p:cNvCxnSpPr>
            <p:nvPr/>
          </p:nvCxnSpPr>
          <p:spPr>
            <a:xfrm>
              <a:off x="3895501" y="5109490"/>
              <a:ext cx="11880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 Verbindung mit Pfeil 9">
              <a:extLst>
                <a:ext uri="{FF2B5EF4-FFF2-40B4-BE49-F238E27FC236}">
                  <a16:creationId xmlns:a16="http://schemas.microsoft.com/office/drawing/2014/main" id="{C2EBD023-EE73-3E57-50D8-C8DC84E9CF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95501" y="5401590"/>
              <a:ext cx="11880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5D1A0841-7EC2-AE26-C7B9-01FADDEBFE2B}"/>
                </a:ext>
              </a:extLst>
            </p:cNvPr>
            <p:cNvSpPr txBox="1"/>
            <p:nvPr/>
          </p:nvSpPr>
          <p:spPr>
            <a:xfrm>
              <a:off x="3940293" y="4732942"/>
              <a:ext cx="10287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/>
                <a:t>Sprachbefehl</a:t>
              </a:r>
            </a:p>
          </p:txBody>
        </p:sp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F55B502C-B443-E482-1EA0-C6549A62349D}"/>
                </a:ext>
              </a:extLst>
            </p:cNvPr>
            <p:cNvSpPr txBox="1"/>
            <p:nvPr/>
          </p:nvSpPr>
          <p:spPr>
            <a:xfrm>
              <a:off x="3911698" y="5511394"/>
              <a:ext cx="114320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/>
                <a:t>Sprachantwort</a:t>
              </a:r>
            </a:p>
          </p:txBody>
        </p:sp>
        <p:pic>
          <p:nvPicPr>
            <p:cNvPr id="15" name="Grafik 14" descr="Pfeil mit einer Linie: Nach rechts drehen mit einfarbiger Füllung">
              <a:extLst>
                <a:ext uri="{FF2B5EF4-FFF2-40B4-BE49-F238E27FC236}">
                  <a16:creationId xmlns:a16="http://schemas.microsoft.com/office/drawing/2014/main" id="{A3B73EC7-4C44-5445-805C-875B183BC5F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5400000">
              <a:off x="7092811" y="5136231"/>
              <a:ext cx="517703" cy="517703"/>
            </a:xfrm>
            <a:prstGeom prst="rect">
              <a:avLst/>
            </a:prstGeom>
          </p:spPr>
        </p:pic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40ED730D-0E5E-DD62-6E19-7E3A03348DC3}"/>
                </a:ext>
              </a:extLst>
            </p:cNvPr>
            <p:cNvSpPr txBox="1"/>
            <p:nvPr/>
          </p:nvSpPr>
          <p:spPr>
            <a:xfrm>
              <a:off x="7610514" y="5131001"/>
              <a:ext cx="939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Führt Aktion aus</a:t>
              </a:r>
            </a:p>
          </p:txBody>
        </p:sp>
        <p:pic>
          <p:nvPicPr>
            <p:cNvPr id="17" name="Grafik 16" descr="Internet der Dinge mit einfarbiger Füllung">
              <a:extLst>
                <a:ext uri="{FF2B5EF4-FFF2-40B4-BE49-F238E27FC236}">
                  <a16:creationId xmlns:a16="http://schemas.microsoft.com/office/drawing/2014/main" id="{90B556FE-9912-96D9-D514-E1E34E941B5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790105" y="1644691"/>
              <a:ext cx="914400" cy="914400"/>
            </a:xfrm>
            <a:prstGeom prst="rect">
              <a:avLst/>
            </a:prstGeom>
          </p:spPr>
        </p:pic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A26CC956-EC59-2F0B-A508-6AAE62C5BA01}"/>
                </a:ext>
              </a:extLst>
            </p:cNvPr>
            <p:cNvSpPr txBox="1"/>
            <p:nvPr/>
          </p:nvSpPr>
          <p:spPr>
            <a:xfrm>
              <a:off x="5347027" y="1394465"/>
              <a:ext cx="18005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/>
                <a:t>Spracherkennungssystem</a:t>
              </a:r>
            </a:p>
          </p:txBody>
        </p:sp>
        <p:grpSp>
          <p:nvGrpSpPr>
            <p:cNvPr id="19" name="Gruppieren 18">
              <a:extLst>
                <a:ext uri="{FF2B5EF4-FFF2-40B4-BE49-F238E27FC236}">
                  <a16:creationId xmlns:a16="http://schemas.microsoft.com/office/drawing/2014/main" id="{A793F82F-4994-C63A-3150-B99808D0B806}"/>
                </a:ext>
              </a:extLst>
            </p:cNvPr>
            <p:cNvGrpSpPr/>
            <p:nvPr/>
          </p:nvGrpSpPr>
          <p:grpSpPr>
            <a:xfrm rot="16200000">
              <a:off x="5196104" y="3161582"/>
              <a:ext cx="1188000" cy="376548"/>
              <a:chOff x="2880053" y="2195689"/>
              <a:chExt cx="1188000" cy="376548"/>
            </a:xfrm>
          </p:grpSpPr>
          <p:cxnSp>
            <p:nvCxnSpPr>
              <p:cNvPr id="23" name="Gerade Verbindung mit Pfeil 22">
                <a:extLst>
                  <a:ext uri="{FF2B5EF4-FFF2-40B4-BE49-F238E27FC236}">
                    <a16:creationId xmlns:a16="http://schemas.microsoft.com/office/drawing/2014/main" id="{FCC1D33E-70EE-5BA3-DB0A-FF2DCFEF63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80053" y="2572237"/>
                <a:ext cx="118800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feld 23">
                <a:extLst>
                  <a:ext uri="{FF2B5EF4-FFF2-40B4-BE49-F238E27FC236}">
                    <a16:creationId xmlns:a16="http://schemas.microsoft.com/office/drawing/2014/main" id="{923FEB26-9457-DC88-5FC4-99E92C092698}"/>
                  </a:ext>
                </a:extLst>
              </p:cNvPr>
              <p:cNvSpPr txBox="1"/>
              <p:nvPr/>
            </p:nvSpPr>
            <p:spPr>
              <a:xfrm>
                <a:off x="2924845" y="2195689"/>
                <a:ext cx="10287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1200" dirty="0"/>
                  <a:t>Sprachbefehl</a:t>
                </a:r>
              </a:p>
            </p:txBody>
          </p:sp>
        </p:grpSp>
        <p:grpSp>
          <p:nvGrpSpPr>
            <p:cNvPr id="20" name="Gruppieren 19">
              <a:extLst>
                <a:ext uri="{FF2B5EF4-FFF2-40B4-BE49-F238E27FC236}">
                  <a16:creationId xmlns:a16="http://schemas.microsoft.com/office/drawing/2014/main" id="{BB746676-0E72-96CA-077E-DC54A933341B}"/>
                </a:ext>
              </a:extLst>
            </p:cNvPr>
            <p:cNvGrpSpPr/>
            <p:nvPr/>
          </p:nvGrpSpPr>
          <p:grpSpPr>
            <a:xfrm rot="5400000">
              <a:off x="6063982" y="3150273"/>
              <a:ext cx="1188000" cy="468881"/>
              <a:chOff x="5191453" y="2024177"/>
              <a:chExt cx="1188000" cy="468881"/>
            </a:xfrm>
          </p:grpSpPr>
          <p:cxnSp>
            <p:nvCxnSpPr>
              <p:cNvPr id="21" name="Gerade Verbindung mit Pfeil 20">
                <a:extLst>
                  <a:ext uri="{FF2B5EF4-FFF2-40B4-BE49-F238E27FC236}">
                    <a16:creationId xmlns:a16="http://schemas.microsoft.com/office/drawing/2014/main" id="{EE283760-0AD7-E12A-939B-D5B93B1C29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91453" y="2493058"/>
                <a:ext cx="118800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31EB7A32-AFC7-6F97-8FBF-2B8A0BCBA9A6}"/>
                  </a:ext>
                </a:extLst>
              </p:cNvPr>
              <p:cNvSpPr txBox="1"/>
              <p:nvPr/>
            </p:nvSpPr>
            <p:spPr>
              <a:xfrm>
                <a:off x="5236246" y="2024177"/>
                <a:ext cx="10287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1200" dirty="0"/>
                  <a:t>Arduino-Befehl</a:t>
                </a:r>
              </a:p>
            </p:txBody>
          </p:sp>
        </p:grpSp>
      </p:grpSp>
      <p:sp>
        <p:nvSpPr>
          <p:cNvPr id="34" name="Textfeld 33">
            <a:extLst>
              <a:ext uri="{FF2B5EF4-FFF2-40B4-BE49-F238E27FC236}">
                <a16:creationId xmlns:a16="http://schemas.microsoft.com/office/drawing/2014/main" id="{6FDFC10A-14F0-008D-FDCD-1002D8A08D2D}"/>
              </a:ext>
            </a:extLst>
          </p:cNvPr>
          <p:cNvSpPr txBox="1"/>
          <p:nvPr/>
        </p:nvSpPr>
        <p:spPr>
          <a:xfrm>
            <a:off x="858230" y="1351508"/>
            <a:ext cx="427957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Konzept: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/>
              <a:t>Spracherkennung direkt im Arduino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/>
              <a:t>Arduino erkennt gesprochene Wörter und übersetzt diese in einen String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/>
              <a:t>Der String wird zur Interpretation an das Spracherkennungssystem gesendet über HTTP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/>
              <a:t>Der Arduino erhält die auszuführende Aktion und Antwort über HTTP zurück</a:t>
            </a:r>
          </a:p>
          <a:p>
            <a:r>
              <a:rPr lang="de-DE" sz="1200" dirty="0"/>
              <a:t>Problem: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/>
              <a:t>Ein solches Modul gibt es (wahrscheinlich) nicht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/>
              <a:t>Dafür müsste der Arduino bereits ein fertig trainiertes Modell zur Erkennung von Wörtern und Sätzen besitzen</a:t>
            </a:r>
          </a:p>
          <a:p>
            <a:r>
              <a:rPr lang="de-DE" sz="1200" dirty="0"/>
              <a:t>Lösungsvariante: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/>
              <a:t>Es gibt Module die vordefinierte und manuell trainierte Wörter und Sätze erkennen können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/>
              <a:t>Problem: Nicht dynamisch, d.h. bspw. bei benutzerdefinierten oder wechselnden Cocktails keine Anpassung möglich (außer manuell)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/>
              <a:t>Sätze müssen immer exakt gleich formuliert werden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/>
              <a:t>Es gibt auch Module bei denen Schlüsselwörter- oder -sätze zur Laufzeit also im Code definiert werden können (damit etwas mehr Dynamik möglich)</a:t>
            </a:r>
          </a:p>
        </p:txBody>
      </p:sp>
    </p:spTree>
    <p:extLst>
      <p:ext uri="{BB962C8B-B14F-4D97-AF65-F5344CB8AC3E}">
        <p14:creationId xmlns:p14="http://schemas.microsoft.com/office/powerpoint/2010/main" val="174949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1006BB4F-8B4C-A09A-A36A-9F473CA27420}"/>
              </a:ext>
            </a:extLst>
          </p:cNvPr>
          <p:cNvGrpSpPr/>
          <p:nvPr/>
        </p:nvGrpSpPr>
        <p:grpSpPr>
          <a:xfrm>
            <a:off x="2243912" y="389118"/>
            <a:ext cx="7704176" cy="6079764"/>
            <a:chOff x="2458242" y="1394465"/>
            <a:chExt cx="6092072" cy="4605787"/>
          </a:xfrm>
        </p:grpSpPr>
        <p:grpSp>
          <p:nvGrpSpPr>
            <p:cNvPr id="5" name="Gruppieren 4">
              <a:extLst>
                <a:ext uri="{FF2B5EF4-FFF2-40B4-BE49-F238E27FC236}">
                  <a16:creationId xmlns:a16="http://schemas.microsoft.com/office/drawing/2014/main" id="{11C3D27A-31B4-B4D2-DDD1-B30F32BB0C75}"/>
                </a:ext>
              </a:extLst>
            </p:cNvPr>
            <p:cNvGrpSpPr/>
            <p:nvPr/>
          </p:nvGrpSpPr>
          <p:grpSpPr>
            <a:xfrm>
              <a:off x="2458242" y="4394236"/>
              <a:ext cx="1248429" cy="1299454"/>
              <a:chOff x="899137" y="4079009"/>
              <a:chExt cx="1248429" cy="1299454"/>
            </a:xfrm>
          </p:grpSpPr>
          <p:pic>
            <p:nvPicPr>
              <p:cNvPr id="23" name="Grafik 22" descr="Mann mit einfarbiger Füllung">
                <a:extLst>
                  <a:ext uri="{FF2B5EF4-FFF2-40B4-BE49-F238E27FC236}">
                    <a16:creationId xmlns:a16="http://schemas.microsoft.com/office/drawing/2014/main" id="{E05192E8-43F3-E7F4-2928-0A2526EB3A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99137" y="4464063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4" name="Grafik 23" descr="Megafon1 mit einfarbiger Füllung">
                <a:extLst>
                  <a:ext uri="{FF2B5EF4-FFF2-40B4-BE49-F238E27FC236}">
                    <a16:creationId xmlns:a16="http://schemas.microsoft.com/office/drawing/2014/main" id="{5A8BEC4E-0B2D-95F1-42D2-4B02C931DA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715347">
                <a:off x="1479505" y="4206233"/>
                <a:ext cx="668061" cy="668061"/>
              </a:xfrm>
              <a:prstGeom prst="rect">
                <a:avLst/>
              </a:prstGeom>
            </p:spPr>
          </p:pic>
          <p:sp>
            <p:nvSpPr>
              <p:cNvPr id="25" name="Textfeld 24">
                <a:extLst>
                  <a:ext uri="{FF2B5EF4-FFF2-40B4-BE49-F238E27FC236}">
                    <a16:creationId xmlns:a16="http://schemas.microsoft.com/office/drawing/2014/main" id="{0221C428-6396-A7AB-C369-FFDAF53D67EF}"/>
                  </a:ext>
                </a:extLst>
              </p:cNvPr>
              <p:cNvSpPr txBox="1"/>
              <p:nvPr/>
            </p:nvSpPr>
            <p:spPr>
              <a:xfrm>
                <a:off x="930887" y="4079009"/>
                <a:ext cx="850900" cy="2564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1600" b="1" dirty="0"/>
                  <a:t>Benutzer</a:t>
                </a:r>
              </a:p>
            </p:txBody>
          </p:sp>
        </p:grpSp>
        <p:grpSp>
          <p:nvGrpSpPr>
            <p:cNvPr id="6" name="Gruppieren 5">
              <a:extLst>
                <a:ext uri="{FF2B5EF4-FFF2-40B4-BE49-F238E27FC236}">
                  <a16:creationId xmlns:a16="http://schemas.microsoft.com/office/drawing/2014/main" id="{4F25E25F-8410-B7F4-3386-7FA20AEBCDC8}"/>
                </a:ext>
              </a:extLst>
            </p:cNvPr>
            <p:cNvGrpSpPr/>
            <p:nvPr/>
          </p:nvGrpSpPr>
          <p:grpSpPr>
            <a:xfrm>
              <a:off x="5347027" y="4139215"/>
              <a:ext cx="1840609" cy="1861037"/>
              <a:chOff x="3968257" y="1565694"/>
              <a:chExt cx="1840609" cy="1861037"/>
            </a:xfrm>
          </p:grpSpPr>
          <p:pic>
            <p:nvPicPr>
              <p:cNvPr id="21" name="Grafik 20">
                <a:extLst>
                  <a:ext uri="{FF2B5EF4-FFF2-40B4-BE49-F238E27FC236}">
                    <a16:creationId xmlns:a16="http://schemas.microsoft.com/office/drawing/2014/main" id="{02DBBF83-CFC2-69B1-5EB2-DD86ECBFD0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968257" y="2080531"/>
                <a:ext cx="1840609" cy="1346200"/>
              </a:xfrm>
              <a:prstGeom prst="rect">
                <a:avLst/>
              </a:prstGeom>
            </p:spPr>
          </p:pic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49CB7039-50AE-3469-CF98-F41C76EDBF94}"/>
                  </a:ext>
                </a:extLst>
              </p:cNvPr>
              <p:cNvSpPr txBox="1"/>
              <p:nvPr/>
            </p:nvSpPr>
            <p:spPr>
              <a:xfrm>
                <a:off x="4348810" y="1565694"/>
                <a:ext cx="1215795" cy="4430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1600" b="1" dirty="0"/>
                  <a:t>Arduino mit Sprach-Modul</a:t>
                </a:r>
              </a:p>
            </p:txBody>
          </p:sp>
        </p:grpSp>
        <p:cxnSp>
          <p:nvCxnSpPr>
            <p:cNvPr id="7" name="Gerade Verbindung mit Pfeil 6">
              <a:extLst>
                <a:ext uri="{FF2B5EF4-FFF2-40B4-BE49-F238E27FC236}">
                  <a16:creationId xmlns:a16="http://schemas.microsoft.com/office/drawing/2014/main" id="{B1C063EC-998F-5A93-8A57-7E8265391B79}"/>
                </a:ext>
              </a:extLst>
            </p:cNvPr>
            <p:cNvCxnSpPr>
              <a:cxnSpLocks/>
            </p:cNvCxnSpPr>
            <p:nvPr/>
          </p:nvCxnSpPr>
          <p:spPr>
            <a:xfrm>
              <a:off x="3895501" y="5109490"/>
              <a:ext cx="11880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Gerade Verbindung mit Pfeil 7">
              <a:extLst>
                <a:ext uri="{FF2B5EF4-FFF2-40B4-BE49-F238E27FC236}">
                  <a16:creationId xmlns:a16="http://schemas.microsoft.com/office/drawing/2014/main" id="{ADA21AB6-5BB7-C520-0746-1E95A71DDAC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95501" y="5401590"/>
              <a:ext cx="11880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216D5236-1637-37AD-EBBD-CB3136F794CC}"/>
                </a:ext>
              </a:extLst>
            </p:cNvPr>
            <p:cNvSpPr txBox="1"/>
            <p:nvPr/>
          </p:nvSpPr>
          <p:spPr>
            <a:xfrm>
              <a:off x="3940292" y="4732942"/>
              <a:ext cx="1114613" cy="2564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600" b="1" dirty="0"/>
                <a:t>Sprachbefehl</a:t>
              </a:r>
            </a:p>
          </p:txBody>
        </p: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FFD704B3-295B-15C2-EBCC-EAE0A477EC61}"/>
                </a:ext>
              </a:extLst>
            </p:cNvPr>
            <p:cNvSpPr txBox="1"/>
            <p:nvPr/>
          </p:nvSpPr>
          <p:spPr>
            <a:xfrm>
              <a:off x="3911698" y="5511394"/>
              <a:ext cx="1206727" cy="2564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600" b="1" dirty="0"/>
                <a:t>Sprachantwort</a:t>
              </a:r>
            </a:p>
          </p:txBody>
        </p:sp>
        <p:pic>
          <p:nvPicPr>
            <p:cNvPr id="11" name="Grafik 10" descr="Pfeil mit einer Linie: Nach rechts drehen mit einfarbiger Füllung">
              <a:extLst>
                <a:ext uri="{FF2B5EF4-FFF2-40B4-BE49-F238E27FC236}">
                  <a16:creationId xmlns:a16="http://schemas.microsoft.com/office/drawing/2014/main" id="{561E0AB9-C8ED-821E-B1EF-93D8962DC15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5400000">
              <a:off x="7092811" y="5136231"/>
              <a:ext cx="517703" cy="517703"/>
            </a:xfrm>
            <a:prstGeom prst="rect">
              <a:avLst/>
            </a:prstGeom>
          </p:spPr>
        </p:pic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05AD9881-CF75-2D59-9B82-6FE068B35A46}"/>
                </a:ext>
              </a:extLst>
            </p:cNvPr>
            <p:cNvSpPr txBox="1"/>
            <p:nvPr/>
          </p:nvSpPr>
          <p:spPr>
            <a:xfrm>
              <a:off x="7610514" y="5131001"/>
              <a:ext cx="939800" cy="4430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b="1" dirty="0"/>
                <a:t>Führt</a:t>
              </a:r>
              <a:r>
                <a:rPr lang="de-DE" sz="1200" b="1" dirty="0"/>
                <a:t> </a:t>
              </a:r>
              <a:r>
                <a:rPr lang="de-DE" sz="1600" b="1" dirty="0"/>
                <a:t>Aktion</a:t>
              </a:r>
              <a:r>
                <a:rPr lang="de-DE" sz="1200" b="1" dirty="0"/>
                <a:t> </a:t>
              </a:r>
              <a:r>
                <a:rPr lang="de-DE" sz="1600" b="1" dirty="0"/>
                <a:t>aus</a:t>
              </a:r>
            </a:p>
          </p:txBody>
        </p:sp>
        <p:pic>
          <p:nvPicPr>
            <p:cNvPr id="13" name="Grafik 12" descr="Internet der Dinge mit einfarbiger Füllung">
              <a:extLst>
                <a:ext uri="{FF2B5EF4-FFF2-40B4-BE49-F238E27FC236}">
                  <a16:creationId xmlns:a16="http://schemas.microsoft.com/office/drawing/2014/main" id="{FA73789C-4BBF-6B7B-5671-66C1802F8EA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790105" y="1644691"/>
              <a:ext cx="914400" cy="914400"/>
            </a:xfrm>
            <a:prstGeom prst="rect">
              <a:avLst/>
            </a:prstGeom>
          </p:spPr>
        </p:pic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3B3435DA-3C09-C3CA-0F1F-7733D1B584E2}"/>
                </a:ext>
              </a:extLst>
            </p:cNvPr>
            <p:cNvSpPr txBox="1"/>
            <p:nvPr/>
          </p:nvSpPr>
          <p:spPr>
            <a:xfrm>
              <a:off x="5347027" y="1394465"/>
              <a:ext cx="2025204" cy="2564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600" b="1" dirty="0"/>
                <a:t>Spracherkennungssystem</a:t>
              </a:r>
            </a:p>
          </p:txBody>
        </p:sp>
        <p:grpSp>
          <p:nvGrpSpPr>
            <p:cNvPr id="15" name="Gruppieren 14">
              <a:extLst>
                <a:ext uri="{FF2B5EF4-FFF2-40B4-BE49-F238E27FC236}">
                  <a16:creationId xmlns:a16="http://schemas.microsoft.com/office/drawing/2014/main" id="{E0080489-3902-7830-69B0-8F7170C00B75}"/>
                </a:ext>
              </a:extLst>
            </p:cNvPr>
            <p:cNvGrpSpPr/>
            <p:nvPr/>
          </p:nvGrpSpPr>
          <p:grpSpPr>
            <a:xfrm rot="16200000">
              <a:off x="5198426" y="3163904"/>
              <a:ext cx="1188000" cy="371905"/>
              <a:chOff x="2880053" y="2200332"/>
              <a:chExt cx="1188000" cy="371905"/>
            </a:xfrm>
          </p:grpSpPr>
          <p:cxnSp>
            <p:nvCxnSpPr>
              <p:cNvPr id="19" name="Gerade Verbindung mit Pfeil 18">
                <a:extLst>
                  <a:ext uri="{FF2B5EF4-FFF2-40B4-BE49-F238E27FC236}">
                    <a16:creationId xmlns:a16="http://schemas.microsoft.com/office/drawing/2014/main" id="{6F4987C5-AA83-57CE-372A-73B4B2DA41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80053" y="2572237"/>
                <a:ext cx="118800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8B2E280D-94D7-E4C3-EEF4-0EAB00E3D45C}"/>
                  </a:ext>
                </a:extLst>
              </p:cNvPr>
              <p:cNvSpPr txBox="1"/>
              <p:nvPr/>
            </p:nvSpPr>
            <p:spPr>
              <a:xfrm>
                <a:off x="2924845" y="2200332"/>
                <a:ext cx="1108352" cy="2677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1600" b="1" dirty="0"/>
                  <a:t>Sprachbefehl</a:t>
                </a:r>
              </a:p>
            </p:txBody>
          </p:sp>
        </p:grpSp>
        <p:grpSp>
          <p:nvGrpSpPr>
            <p:cNvPr id="16" name="Gruppieren 15">
              <a:extLst>
                <a:ext uri="{FF2B5EF4-FFF2-40B4-BE49-F238E27FC236}">
                  <a16:creationId xmlns:a16="http://schemas.microsoft.com/office/drawing/2014/main" id="{B1C75005-B2D4-4254-8FB9-BBB7654FF558}"/>
                </a:ext>
              </a:extLst>
            </p:cNvPr>
            <p:cNvGrpSpPr/>
            <p:nvPr/>
          </p:nvGrpSpPr>
          <p:grpSpPr>
            <a:xfrm rot="5400000">
              <a:off x="6064169" y="3150087"/>
              <a:ext cx="1188000" cy="469254"/>
              <a:chOff x="5191453" y="2023804"/>
              <a:chExt cx="1188000" cy="469254"/>
            </a:xfrm>
          </p:grpSpPr>
          <p:cxnSp>
            <p:nvCxnSpPr>
              <p:cNvPr id="17" name="Gerade Verbindung mit Pfeil 16">
                <a:extLst>
                  <a:ext uri="{FF2B5EF4-FFF2-40B4-BE49-F238E27FC236}">
                    <a16:creationId xmlns:a16="http://schemas.microsoft.com/office/drawing/2014/main" id="{B82620B8-A8C6-70E5-48A5-15F1A63E9F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91453" y="2493058"/>
                <a:ext cx="118800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7D30009B-68A3-B976-83A3-7DCA1B7CAE1E}"/>
                  </a:ext>
                </a:extLst>
              </p:cNvPr>
              <p:cNvSpPr txBox="1"/>
              <p:nvPr/>
            </p:nvSpPr>
            <p:spPr>
              <a:xfrm>
                <a:off x="5236246" y="2023804"/>
                <a:ext cx="1028700" cy="4624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1600" b="1" dirty="0"/>
                  <a:t>Arduino-Befehl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16696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uppieren 36">
            <a:extLst>
              <a:ext uri="{FF2B5EF4-FFF2-40B4-BE49-F238E27FC236}">
                <a16:creationId xmlns:a16="http://schemas.microsoft.com/office/drawing/2014/main" id="{EC7150B6-C9EA-F700-2219-2D7E0BC4F7E8}"/>
              </a:ext>
            </a:extLst>
          </p:cNvPr>
          <p:cNvGrpSpPr/>
          <p:nvPr/>
        </p:nvGrpSpPr>
        <p:grpSpPr>
          <a:xfrm>
            <a:off x="2123861" y="790676"/>
            <a:ext cx="7796858" cy="5276647"/>
            <a:chOff x="2461791" y="1372104"/>
            <a:chExt cx="7796858" cy="5276647"/>
          </a:xfrm>
        </p:grpSpPr>
        <p:pic>
          <p:nvPicPr>
            <p:cNvPr id="5" name="Grafik 4" descr="Mann mit einfarbiger Füllung">
              <a:extLst>
                <a:ext uri="{FF2B5EF4-FFF2-40B4-BE49-F238E27FC236}">
                  <a16:creationId xmlns:a16="http://schemas.microsoft.com/office/drawing/2014/main" id="{50A9D62F-93FE-3747-2A97-B7FBD83365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501548" y="2276496"/>
              <a:ext cx="914400" cy="914400"/>
            </a:xfrm>
            <a:prstGeom prst="rect">
              <a:avLst/>
            </a:prstGeom>
          </p:spPr>
        </p:pic>
        <p:pic>
          <p:nvPicPr>
            <p:cNvPr id="7" name="Grafik 6" descr="Megafon1 mit einfarbiger Füllung">
              <a:extLst>
                <a:ext uri="{FF2B5EF4-FFF2-40B4-BE49-F238E27FC236}">
                  <a16:creationId xmlns:a16="http://schemas.microsoft.com/office/drawing/2014/main" id="{B0D137FC-20D0-E132-9432-2804C8B469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338871">
              <a:off x="3070267" y="1990241"/>
              <a:ext cx="731744" cy="731744"/>
            </a:xfrm>
            <a:prstGeom prst="rect">
              <a:avLst/>
            </a:prstGeom>
          </p:spPr>
        </p:pic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3A0C8ACB-5BEE-9C6F-1AEE-51C0451E49B7}"/>
                </a:ext>
              </a:extLst>
            </p:cNvPr>
            <p:cNvSpPr txBox="1"/>
            <p:nvPr/>
          </p:nvSpPr>
          <p:spPr>
            <a:xfrm>
              <a:off x="2461791" y="1834205"/>
              <a:ext cx="10850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/>
                <a:t>Benutzer</a:t>
              </a:r>
            </a:p>
          </p:txBody>
        </p:sp>
        <p:pic>
          <p:nvPicPr>
            <p:cNvPr id="9" name="Grafik 8">
              <a:extLst>
                <a:ext uri="{FF2B5EF4-FFF2-40B4-BE49-F238E27FC236}">
                  <a16:creationId xmlns:a16="http://schemas.microsoft.com/office/drawing/2014/main" id="{C48EC655-362A-889B-88CA-748125A91E8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485284" y="2057189"/>
              <a:ext cx="2802834" cy="1649850"/>
            </a:xfrm>
            <a:prstGeom prst="rect">
              <a:avLst/>
            </a:prstGeom>
          </p:spPr>
        </p:pic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29CCF273-BE3B-0043-E5E7-0C4F0205FAA6}"/>
                </a:ext>
              </a:extLst>
            </p:cNvPr>
            <p:cNvSpPr txBox="1"/>
            <p:nvPr/>
          </p:nvSpPr>
          <p:spPr>
            <a:xfrm>
              <a:off x="7190962" y="1372104"/>
              <a:ext cx="139147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/>
                <a:t>Raspberry PI 4/3B/3B+</a:t>
              </a:r>
            </a:p>
          </p:txBody>
        </p:sp>
        <p:pic>
          <p:nvPicPr>
            <p:cNvPr id="12" name="Grafik 11" descr="Mikrofon mit einfarbiger Füllung">
              <a:extLst>
                <a:ext uri="{FF2B5EF4-FFF2-40B4-BE49-F238E27FC236}">
                  <a16:creationId xmlns:a16="http://schemas.microsoft.com/office/drawing/2014/main" id="{897E5105-D153-3C33-A63A-76FA52071BC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699419" y="1695269"/>
              <a:ext cx="914400" cy="914400"/>
            </a:xfrm>
            <a:prstGeom prst="rect">
              <a:avLst/>
            </a:prstGeom>
          </p:spPr>
        </p:pic>
        <p:pic>
          <p:nvPicPr>
            <p:cNvPr id="14" name="Grafik 13" descr="Volumen mit einfarbiger Füllung">
              <a:extLst>
                <a:ext uri="{FF2B5EF4-FFF2-40B4-BE49-F238E27FC236}">
                  <a16:creationId xmlns:a16="http://schemas.microsoft.com/office/drawing/2014/main" id="{4BCC6B7B-CC7D-B1B8-1CFC-6BE87B6B2C3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 rot="10800000">
              <a:off x="5616126" y="2593901"/>
              <a:ext cx="914400" cy="914400"/>
            </a:xfrm>
            <a:prstGeom prst="rect">
              <a:avLst/>
            </a:prstGeom>
          </p:spPr>
        </p:pic>
        <p:cxnSp>
          <p:nvCxnSpPr>
            <p:cNvPr id="18" name="Gerade Verbindung mit Pfeil 17">
              <a:extLst>
                <a:ext uri="{FF2B5EF4-FFF2-40B4-BE49-F238E27FC236}">
                  <a16:creationId xmlns:a16="http://schemas.microsoft.com/office/drawing/2014/main" id="{1483D867-9E99-3984-C733-EA5E12223752}"/>
                </a:ext>
              </a:extLst>
            </p:cNvPr>
            <p:cNvCxnSpPr>
              <a:cxnSpLocks/>
            </p:cNvCxnSpPr>
            <p:nvPr/>
          </p:nvCxnSpPr>
          <p:spPr>
            <a:xfrm>
              <a:off x="3930452" y="2276496"/>
              <a:ext cx="146271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33BBB8B2-3E97-9886-D7C0-745AD2C396D6}"/>
                </a:ext>
              </a:extLst>
            </p:cNvPr>
            <p:cNvSpPr txBox="1"/>
            <p:nvPr/>
          </p:nvSpPr>
          <p:spPr>
            <a:xfrm>
              <a:off x="3882414" y="1695269"/>
              <a:ext cx="15587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/>
                <a:t>Spracheingabe</a:t>
              </a:r>
            </a:p>
          </p:txBody>
        </p:sp>
        <p:cxnSp>
          <p:nvCxnSpPr>
            <p:cNvPr id="24" name="Gerade Verbindung mit Pfeil 23">
              <a:extLst>
                <a:ext uri="{FF2B5EF4-FFF2-40B4-BE49-F238E27FC236}">
                  <a16:creationId xmlns:a16="http://schemas.microsoft.com/office/drawing/2014/main" id="{E7507C6D-BE63-6798-91C1-2A237583A8C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13530" y="3051101"/>
              <a:ext cx="146271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feld 27">
              <a:extLst>
                <a:ext uri="{FF2B5EF4-FFF2-40B4-BE49-F238E27FC236}">
                  <a16:creationId xmlns:a16="http://schemas.microsoft.com/office/drawing/2014/main" id="{925298E6-B1E7-4636-E9DE-A7ECE7E211DD}"/>
                </a:ext>
              </a:extLst>
            </p:cNvPr>
            <p:cNvSpPr txBox="1"/>
            <p:nvPr/>
          </p:nvSpPr>
          <p:spPr>
            <a:xfrm>
              <a:off x="3928549" y="2652744"/>
              <a:ext cx="14024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/>
                <a:t>Tonausgabe</a:t>
              </a:r>
            </a:p>
          </p:txBody>
        </p:sp>
        <p:pic>
          <p:nvPicPr>
            <p:cNvPr id="1026" name="Picture 2" descr="Arduino Uno SMD Rev3 | Elektor">
              <a:extLst>
                <a:ext uri="{FF2B5EF4-FFF2-40B4-BE49-F238E27FC236}">
                  <a16:creationId xmlns:a16="http://schemas.microsoft.com/office/drawing/2014/main" id="{59102240-E4FF-CBD5-11EF-43836FD2B40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41289" y="4998901"/>
              <a:ext cx="1649850" cy="16498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Grafik 29" descr="Pfeil mit einer Linie: Nach links drehen mit einfarbiger Füllung">
              <a:extLst>
                <a:ext uri="{FF2B5EF4-FFF2-40B4-BE49-F238E27FC236}">
                  <a16:creationId xmlns:a16="http://schemas.microsoft.com/office/drawing/2014/main" id="{33DC94F3-A4A8-3C18-5B5B-BA58D8FC214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 rot="5400000">
              <a:off x="9179461" y="2593900"/>
              <a:ext cx="784517" cy="784517"/>
            </a:xfrm>
            <a:prstGeom prst="rect">
              <a:avLst/>
            </a:prstGeom>
          </p:spPr>
        </p:pic>
        <p:sp>
          <p:nvSpPr>
            <p:cNvPr id="31" name="Textfeld 30">
              <a:extLst>
                <a:ext uri="{FF2B5EF4-FFF2-40B4-BE49-F238E27FC236}">
                  <a16:creationId xmlns:a16="http://schemas.microsoft.com/office/drawing/2014/main" id="{D4DCCB53-668D-ED6F-B552-D3689D8AD12B}"/>
                </a:ext>
              </a:extLst>
            </p:cNvPr>
            <p:cNvSpPr txBox="1"/>
            <p:nvPr/>
          </p:nvSpPr>
          <p:spPr>
            <a:xfrm rot="5400000">
              <a:off x="9050252" y="2903666"/>
              <a:ext cx="20474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Sprachverarbeitung</a:t>
              </a:r>
            </a:p>
          </p:txBody>
        </p:sp>
        <p:cxnSp>
          <p:nvCxnSpPr>
            <p:cNvPr id="32" name="Gerade Verbindung mit Pfeil 31">
              <a:extLst>
                <a:ext uri="{FF2B5EF4-FFF2-40B4-BE49-F238E27FC236}">
                  <a16:creationId xmlns:a16="http://schemas.microsoft.com/office/drawing/2014/main" id="{8BEE0669-0EF2-8BC1-8FA4-74E62B936C65}"/>
                </a:ext>
              </a:extLst>
            </p:cNvPr>
            <p:cNvCxnSpPr>
              <a:cxnSpLocks/>
            </p:cNvCxnSpPr>
            <p:nvPr/>
          </p:nvCxnSpPr>
          <p:spPr>
            <a:xfrm>
              <a:off x="8013579" y="3945578"/>
              <a:ext cx="0" cy="118894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feld 33">
              <a:extLst>
                <a:ext uri="{FF2B5EF4-FFF2-40B4-BE49-F238E27FC236}">
                  <a16:creationId xmlns:a16="http://schemas.microsoft.com/office/drawing/2014/main" id="{5089041E-A5E7-0973-B5EA-237EA36E54D5}"/>
                </a:ext>
              </a:extLst>
            </p:cNvPr>
            <p:cNvSpPr txBox="1"/>
            <p:nvPr/>
          </p:nvSpPr>
          <p:spPr>
            <a:xfrm>
              <a:off x="6045632" y="3818451"/>
              <a:ext cx="196794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/>
                <a:t>Aktion für Mischmaschine über serielle Schnittstelle</a:t>
              </a:r>
            </a:p>
          </p:txBody>
        </p:sp>
        <p:pic>
          <p:nvPicPr>
            <p:cNvPr id="35" name="Grafik 34" descr="Pfeil mit einer Linie: Nach links drehen mit einfarbiger Füllung">
              <a:extLst>
                <a:ext uri="{FF2B5EF4-FFF2-40B4-BE49-F238E27FC236}">
                  <a16:creationId xmlns:a16="http://schemas.microsoft.com/office/drawing/2014/main" id="{193ACE0E-6F33-29F8-8FB9-9FA6EC9303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 rot="16200000">
              <a:off x="6485284" y="5441507"/>
              <a:ext cx="784517" cy="784517"/>
            </a:xfrm>
            <a:prstGeom prst="rect">
              <a:avLst/>
            </a:prstGeom>
          </p:spPr>
        </p:pic>
        <p:sp>
          <p:nvSpPr>
            <p:cNvPr id="36" name="Textfeld 35">
              <a:extLst>
                <a:ext uri="{FF2B5EF4-FFF2-40B4-BE49-F238E27FC236}">
                  <a16:creationId xmlns:a16="http://schemas.microsoft.com/office/drawing/2014/main" id="{3ED3E273-5F3D-6C02-91F4-9759F58DA3AF}"/>
                </a:ext>
              </a:extLst>
            </p:cNvPr>
            <p:cNvSpPr txBox="1"/>
            <p:nvPr/>
          </p:nvSpPr>
          <p:spPr>
            <a:xfrm>
              <a:off x="4943611" y="5500660"/>
              <a:ext cx="16498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/>
                <a:t>Steuert Mischmaschine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869543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298</Words>
  <Application>Microsoft Office PowerPoint</Application>
  <PresentationFormat>Breitbild</PresentationFormat>
  <Paragraphs>65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Felix Gervasi</dc:creator>
  <cp:lastModifiedBy>Felix Gervasi</cp:lastModifiedBy>
  <cp:revision>1</cp:revision>
  <dcterms:created xsi:type="dcterms:W3CDTF">2022-10-12T13:47:42Z</dcterms:created>
  <dcterms:modified xsi:type="dcterms:W3CDTF">2022-11-12T14:33:42Z</dcterms:modified>
</cp:coreProperties>
</file>