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26" dt="2022-10-12T17:36:5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modSld">
      <pc:chgData name="Felix Gervasi" userId="af4e32ee5822202e" providerId="LiveId" clId="{10BBE1F0-7463-48C6-86DF-5387D97B13FC}" dt="2022-10-12T17:42:21.569" v="392" actId="1076"/>
      <pc:docMkLst>
        <pc:docMk/>
      </pc:docMkLst>
      <pc:sldChg chg="addSp delSp modSp new mod">
        <pc:chgData name="Felix Gervasi" userId="af4e32ee5822202e" providerId="LiveId" clId="{10BBE1F0-7463-48C6-86DF-5387D97B13FC}" dt="2022-10-12T17:42:21.569" v="392" actId="1076"/>
        <pc:sldMkLst>
          <pc:docMk/>
          <pc:sldMk cId="397624539" sldId="256"/>
        </pc:sldMkLst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2T17:42:21.569" v="392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1861894" y="1175802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2022-10-12T17:42:22Z</dcterms:modified>
</cp:coreProperties>
</file>