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678517" y="1628775"/>
            <a:ext cx="8737600" cy="187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  <a:defRPr sz="3600" b="0" i="0" u="none" kern="1200" baseline="0">
                <a:solidFill>
                  <a:schemeClr val="accent2"/>
                </a:solidFill>
                <a:latin typeface="Arial" panose="02080604020202020204" charset="0"/>
                <a:ea typeface="宋体" charset="0"/>
                <a:sym typeface="Arial" panose="0208060402020202020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775884" y="4005263"/>
            <a:ext cx="8534400" cy="10080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b="1" kern="1200"/>
            </a:lvl1pPr>
            <a:lvl2pPr marL="457200" lvl="1" indent="-457200" algn="ctr">
              <a:buNone/>
              <a:defRPr b="1" kern="1200"/>
            </a:lvl2pPr>
            <a:lvl3pPr marL="914400" lvl="2" indent="-914400" algn="ctr">
              <a:buNone/>
              <a:defRPr b="1" kern="1200"/>
            </a:lvl3pPr>
            <a:lvl4pPr marL="1371600" lvl="3" indent="-1371600" algn="ctr">
              <a:buNone/>
              <a:defRPr b="1" kern="1200"/>
            </a:lvl4pPr>
            <a:lvl5pPr marL="1828800" lvl="4" indent="-1828800" algn="ctr">
              <a:buNone/>
              <a:defRPr b="1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04813"/>
            <a:ext cx="27432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8070573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404813"/>
            <a:ext cx="10972800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337300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3235" y="1732915"/>
            <a:ext cx="3956685" cy="1752600"/>
          </a:xfrm>
        </p:spPr>
        <p:txBody>
          <a:bodyPr/>
          <a:p>
            <a:r>
              <a:rPr lang="x-none" altLang="zh-CN" b="1"/>
              <a:t>DNS子域授权</a:t>
            </a:r>
            <a:endParaRPr lang="x-none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250" y="2945130"/>
            <a:ext cx="8534400" cy="1545590"/>
          </a:xfrm>
        </p:spPr>
        <p:txBody>
          <a:bodyPr/>
          <a:p>
            <a:r>
              <a:rPr lang="x-none" altLang="zh-CN" sz="2400" b="0"/>
              <a:t>     </a:t>
            </a:r>
            <a:r>
              <a:rPr lang="zh-CN" altLang="en-US" sz="2400" b="0"/>
              <a:t>让父域的DNS服务器,可以解析子域DNS负责的域名</a:t>
            </a:r>
            <a:endParaRPr lang="zh-CN" altLang="en-US" sz="2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商务_公务">
  <a:themeElements>
    <a:clrScheme name="">
      <a:dk1>
        <a:srgbClr val="003300"/>
      </a:dk1>
      <a:lt1>
        <a:srgbClr val="523E26"/>
      </a:lt1>
      <a:dk2>
        <a:srgbClr val="DFC08D"/>
      </a:dk2>
      <a:lt2>
        <a:srgbClr val="2D2015"/>
      </a:lt2>
      <a:accent1>
        <a:srgbClr val="8C7B70"/>
      </a:accent1>
      <a:accent2>
        <a:srgbClr val="8F5F2F"/>
      </a:accent2>
      <a:accent3>
        <a:srgbClr val="B3AFAB"/>
      </a:accent3>
      <a:accent4>
        <a:srgbClr val="002A00"/>
      </a:accent4>
      <a:accent5>
        <a:srgbClr val="C5BFBC"/>
      </a:accent5>
      <a:accent6>
        <a:srgbClr val="805529"/>
      </a:accent6>
      <a:hlink>
        <a:srgbClr val="CCB400"/>
      </a:hlink>
      <a:folHlink>
        <a:srgbClr val="8C9EA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Kingsoft Office WPP</Application>
  <PresentationFormat>宽屏</PresentationFormat>
  <Paragraphs>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商务_公务</vt:lpstr>
      <vt:lpstr>DNS子域授权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3</cp:revision>
  <dcterms:created xsi:type="dcterms:W3CDTF">2019-01-15T00:58:05Z</dcterms:created>
  <dcterms:modified xsi:type="dcterms:W3CDTF">2019-01-15T00:58:05Z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