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66" r:id="rId5"/>
    <p:sldId id="268" r:id="rId6"/>
    <p:sldId id="261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48785" y="1718945"/>
            <a:ext cx="3956685" cy="885825"/>
          </a:xfrm>
        </p:spPr>
        <p:txBody>
          <a:bodyPr/>
          <a:lstStyle/>
          <a:p>
            <a:r>
              <a:rPr lang="x-none" altLang="zh-CN" b="1"/>
              <a:t>DNS子域授权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5955" y="2885440"/>
            <a:ext cx="8534400" cy="664210"/>
          </a:xfrm>
        </p:spPr>
        <p:txBody>
          <a:bodyPr/>
          <a:lstStyle/>
          <a:p>
            <a:r>
              <a:rPr lang="zh-CN" altLang="en-US" sz="2400" dirty="0" smtClean="0"/>
              <a:t>讲解人：李</a:t>
            </a:r>
            <a:r>
              <a:rPr lang="zh-CN" altLang="en-US" sz="2400" dirty="0"/>
              <a:t>智建</a:t>
            </a:r>
            <a:endParaRPr lang="zh-CN" altLang="en-US" sz="2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你可以知道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什么是子域授权?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2736850"/>
            <a:ext cx="10972800" cy="1815465"/>
          </a:xfrm>
        </p:spPr>
        <p:txBody>
          <a:bodyPr/>
          <a:p>
            <a:r>
              <a:rPr lang="x-none" altLang="zh-CN"/>
              <a:t>谁给它授权,为什么需要授权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95935" y="153828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3600" dirty="0"/>
              <a:t> </a:t>
            </a:r>
            <a:r>
              <a:rPr lang="zh-CN" altLang="en-US" sz="3600" dirty="0"/>
              <a:t>让父域的DNS服务器,可以解析子域DNS负责的域名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迭代解析,递归解析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什么是迭代,客户端在此中的角色,</a:t>
            </a:r>
            <a:endParaRPr lang="x-none" altLang="zh-CN"/>
          </a:p>
          <a:p>
            <a:r>
              <a:rPr lang="x-none" altLang="zh-CN"/>
              <a:t>什么是递归,DNS服务器为什么需要关闭递归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86" y="2063006"/>
            <a:ext cx="4317717" cy="3127073"/>
          </a:xfrm>
        </p:spPr>
      </p:pic>
      <p:sp>
        <p:nvSpPr>
          <p:cNvPr id="5" name="矩形 4"/>
          <p:cNvSpPr/>
          <p:nvPr/>
        </p:nvSpPr>
        <p:spPr>
          <a:xfrm>
            <a:off x="1338132" y="2115924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修改配置文件：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named.conf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60943" y="170468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bind&amp;bind-chroot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3670" y="2538095"/>
            <a:ext cx="433768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 start  named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 enable  named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0620" y="3180715"/>
            <a:ext cx="5309235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named.conf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named.bak</a:t>
            </a:r>
            <a:endParaRPr lang="en-US" altLang="zh-CN" dirty="0" smtClean="0"/>
          </a:p>
          <a:p>
            <a:r>
              <a:rPr lang="en-US" altLang="zh-CN" dirty="0" smtClean="0"/>
              <a:t>#  vim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named.conf</a:t>
            </a:r>
            <a:endParaRPr lang="en-US" altLang="zh-CN" dirty="0" smtClean="0"/>
          </a:p>
          <a:p>
            <a:r>
              <a:rPr lang="en-US" altLang="zh-CN" dirty="0" smtClean="0"/>
              <a:t>#  cd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</a:t>
            </a:r>
            <a:endParaRPr lang="en-US" altLang="zh-CN" dirty="0" smtClean="0"/>
          </a:p>
          <a:p>
            <a:r>
              <a:rPr lang="en-US" altLang="zh-CN" dirty="0" smtClean="0"/>
              <a:t># 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–p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named.localhost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a.com.zone</a:t>
            </a:r>
            <a:endParaRPr lang="en-US" altLang="zh-CN" dirty="0" err="1" smtClean="0"/>
          </a:p>
          <a:p>
            <a:r>
              <a:rPr lang="x-none" altLang="en-US" dirty="0" smtClean="0"/>
              <a:t>#  vim a.com.zone</a:t>
            </a:r>
            <a:endParaRPr lang="x-none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" y="1560830"/>
            <a:ext cx="6062345" cy="362140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05" y="1414780"/>
            <a:ext cx="5151755" cy="4315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DNS总结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Kingsoft Office WPP</Application>
  <PresentationFormat>宽屏</PresentationFormat>
  <Paragraphs>34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DNS子域授权</vt:lpstr>
      <vt:lpstr>你可以知道</vt:lpstr>
      <vt:lpstr> 让父域的DNS服务器,可以解析子域DNS负责的域名</vt:lpstr>
      <vt:lpstr>迭代解析,递归解析</vt:lpstr>
      <vt:lpstr> 让父域的DNS服务器,可以解析子域DNS负责的域名</vt:lpstr>
      <vt:lpstr>PowerPoint 演示文稿</vt:lpstr>
      <vt:lpstr>PowerPoint 演示文稿</vt:lpstr>
      <vt:lpstr>PowerPoint 演示文稿</vt:lpstr>
      <vt:lpstr>DNS总结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14</cp:revision>
  <dcterms:created xsi:type="dcterms:W3CDTF">2019-01-26T09:53:35Z</dcterms:created>
  <dcterms:modified xsi:type="dcterms:W3CDTF">2019-01-26T09:53:35Z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