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68" r:id="rId3"/>
    <p:sldId id="269" r:id="rId4"/>
    <p:sldId id="271" r:id="rId5"/>
    <p:sldId id="259" r:id="rId6"/>
    <p:sldId id="261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97" autoAdjust="0"/>
  </p:normalViewPr>
  <p:slideViewPr>
    <p:cSldViewPr snapToGrid="0">
      <p:cViewPr varScale="1">
        <p:scale>
          <a:sx n="122" d="100"/>
          <a:sy n="12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abardo" userId="8be18b056fa99418" providerId="LiveId" clId="{3DE96839-5CF3-490A-AD9C-B167A9BE2C20}"/>
    <pc:docChg chg="undo custSel addSld delSld modSld">
      <pc:chgData name="Fernando Gabardo" userId="8be18b056fa99418" providerId="LiveId" clId="{3DE96839-5CF3-490A-AD9C-B167A9BE2C20}" dt="2023-02-23T00:50:37.466" v="3126" actId="20577"/>
      <pc:docMkLst>
        <pc:docMk/>
      </pc:docMkLst>
      <pc:sldChg chg="modSp new mod">
        <pc:chgData name="Fernando Gabardo" userId="8be18b056fa99418" providerId="LiveId" clId="{3DE96839-5CF3-490A-AD9C-B167A9BE2C20}" dt="2023-02-22T23:27:37.413" v="50"/>
        <pc:sldMkLst>
          <pc:docMk/>
          <pc:sldMk cId="2212707088" sldId="256"/>
        </pc:sldMkLst>
        <pc:spChg chg="mod">
          <ac:chgData name="Fernando Gabardo" userId="8be18b056fa99418" providerId="LiveId" clId="{3DE96839-5CF3-490A-AD9C-B167A9BE2C20}" dt="2023-02-22T23:27:37.413" v="50"/>
          <ac:spMkLst>
            <pc:docMk/>
            <pc:sldMk cId="2212707088" sldId="256"/>
            <ac:spMk id="2" creationId="{A1D8803E-6684-C951-A332-7BDFB1785B9F}"/>
          </ac:spMkLst>
        </pc:spChg>
        <pc:spChg chg="mod">
          <ac:chgData name="Fernando Gabardo" userId="8be18b056fa99418" providerId="LiveId" clId="{3DE96839-5CF3-490A-AD9C-B167A9BE2C20}" dt="2023-02-22T23:27:37.413" v="50"/>
          <ac:spMkLst>
            <pc:docMk/>
            <pc:sldMk cId="2212707088" sldId="256"/>
            <ac:spMk id="3" creationId="{4327D352-0DDE-548C-CFD6-8672D600327B}"/>
          </ac:spMkLst>
        </pc:spChg>
      </pc:sldChg>
      <pc:sldChg chg="modSp new mod">
        <pc:chgData name="Fernando Gabardo" userId="8be18b056fa99418" providerId="LiveId" clId="{3DE96839-5CF3-490A-AD9C-B167A9BE2C20}" dt="2023-02-22T23:40:07.855" v="1054" actId="20577"/>
        <pc:sldMkLst>
          <pc:docMk/>
          <pc:sldMk cId="990246144" sldId="257"/>
        </pc:sldMkLst>
        <pc:spChg chg="mod">
          <ac:chgData name="Fernando Gabardo" userId="8be18b056fa99418" providerId="LiveId" clId="{3DE96839-5CF3-490A-AD9C-B167A9BE2C20}" dt="2023-02-22T23:28:31.496" v="75" actId="20577"/>
          <ac:spMkLst>
            <pc:docMk/>
            <pc:sldMk cId="990246144" sldId="257"/>
            <ac:spMk id="2" creationId="{0572BBFA-6CA0-5952-D221-77C0806712F0}"/>
          </ac:spMkLst>
        </pc:spChg>
        <pc:spChg chg="mod">
          <ac:chgData name="Fernando Gabardo" userId="8be18b056fa99418" providerId="LiveId" clId="{3DE96839-5CF3-490A-AD9C-B167A9BE2C20}" dt="2023-02-22T23:40:07.855" v="1054" actId="20577"/>
          <ac:spMkLst>
            <pc:docMk/>
            <pc:sldMk cId="990246144" sldId="257"/>
            <ac:spMk id="3" creationId="{56ABAEB1-E2C2-DCD8-59C5-60B5A9AA306B}"/>
          </ac:spMkLst>
        </pc:spChg>
      </pc:sldChg>
      <pc:sldChg chg="modSp new mod">
        <pc:chgData name="Fernando Gabardo" userId="8be18b056fa99418" providerId="LiveId" clId="{3DE96839-5CF3-490A-AD9C-B167A9BE2C20}" dt="2023-02-23T00:47:37.823" v="3084" actId="20577"/>
        <pc:sldMkLst>
          <pc:docMk/>
          <pc:sldMk cId="2831391987" sldId="258"/>
        </pc:sldMkLst>
        <pc:spChg chg="mod">
          <ac:chgData name="Fernando Gabardo" userId="8be18b056fa99418" providerId="LiveId" clId="{3DE96839-5CF3-490A-AD9C-B167A9BE2C20}" dt="2023-02-22T23:41:55.991" v="1238" actId="20577"/>
          <ac:spMkLst>
            <pc:docMk/>
            <pc:sldMk cId="2831391987" sldId="258"/>
            <ac:spMk id="2" creationId="{EBA17E5D-7874-903C-292A-1C02B531AD6D}"/>
          </ac:spMkLst>
        </pc:spChg>
        <pc:spChg chg="mod">
          <ac:chgData name="Fernando Gabardo" userId="8be18b056fa99418" providerId="LiveId" clId="{3DE96839-5CF3-490A-AD9C-B167A9BE2C20}" dt="2023-02-23T00:47:37.823" v="3084" actId="20577"/>
          <ac:spMkLst>
            <pc:docMk/>
            <pc:sldMk cId="2831391987" sldId="258"/>
            <ac:spMk id="3" creationId="{8F1D71ED-4C5B-D4D8-A2BC-0F0A548B72AF}"/>
          </ac:spMkLst>
        </pc:spChg>
      </pc:sldChg>
      <pc:sldChg chg="addSp modSp new mod">
        <pc:chgData name="Fernando Gabardo" userId="8be18b056fa99418" providerId="LiveId" clId="{3DE96839-5CF3-490A-AD9C-B167A9BE2C20}" dt="2023-02-22T23:57:54.532" v="2176"/>
        <pc:sldMkLst>
          <pc:docMk/>
          <pc:sldMk cId="855434720" sldId="259"/>
        </pc:sldMkLst>
        <pc:spChg chg="mod">
          <ac:chgData name="Fernando Gabardo" userId="8be18b056fa99418" providerId="LiveId" clId="{3DE96839-5CF3-490A-AD9C-B167A9BE2C20}" dt="2023-02-22T23:45:24.330" v="1383" actId="20577"/>
          <ac:spMkLst>
            <pc:docMk/>
            <pc:sldMk cId="855434720" sldId="259"/>
            <ac:spMk id="2" creationId="{DF7FA58E-BE35-89D7-4153-CA075EC382BD}"/>
          </ac:spMkLst>
        </pc:spChg>
        <pc:spChg chg="mod">
          <ac:chgData name="Fernando Gabardo" userId="8be18b056fa99418" providerId="LiveId" clId="{3DE96839-5CF3-490A-AD9C-B167A9BE2C20}" dt="2023-02-22T23:53:09.045" v="1912" actId="12"/>
          <ac:spMkLst>
            <pc:docMk/>
            <pc:sldMk cId="855434720" sldId="259"/>
            <ac:spMk id="3" creationId="{0F457EFD-6EB2-C96A-9B67-0BC0C10BF42A}"/>
          </ac:spMkLst>
        </pc:spChg>
        <pc:spChg chg="add mod">
          <ac:chgData name="Fernando Gabardo" userId="8be18b056fa99418" providerId="LiveId" clId="{3DE96839-5CF3-490A-AD9C-B167A9BE2C20}" dt="2023-02-22T23:57:54.532" v="2176"/>
          <ac:spMkLst>
            <pc:docMk/>
            <pc:sldMk cId="855434720" sldId="259"/>
            <ac:spMk id="4" creationId="{254EFD50-62DB-8A03-9478-44D1A80A8D19}"/>
          </ac:spMkLst>
        </pc:spChg>
      </pc:sldChg>
      <pc:sldChg chg="modSp new del mod">
        <pc:chgData name="Fernando Gabardo" userId="8be18b056fa99418" providerId="LiveId" clId="{3DE96839-5CF3-490A-AD9C-B167A9BE2C20}" dt="2023-02-22T23:44:58.068" v="1351" actId="47"/>
        <pc:sldMkLst>
          <pc:docMk/>
          <pc:sldMk cId="2594231282" sldId="259"/>
        </pc:sldMkLst>
        <pc:spChg chg="mod">
          <ac:chgData name="Fernando Gabardo" userId="8be18b056fa99418" providerId="LiveId" clId="{3DE96839-5CF3-490A-AD9C-B167A9BE2C20}" dt="2023-02-22T23:44:55.729" v="1350" actId="20577"/>
          <ac:spMkLst>
            <pc:docMk/>
            <pc:sldMk cId="2594231282" sldId="259"/>
            <ac:spMk id="2" creationId="{069BD1E2-6535-A483-6CFE-F6206204ABD0}"/>
          </ac:spMkLst>
        </pc:spChg>
      </pc:sldChg>
      <pc:sldChg chg="addSp modSp new mod setBg setClrOvrMap">
        <pc:chgData name="Fernando Gabardo" userId="8be18b056fa99418" providerId="LiveId" clId="{3DE96839-5CF3-490A-AD9C-B167A9BE2C20}" dt="2023-02-23T00:23:42.793" v="2603" actId="20577"/>
        <pc:sldMkLst>
          <pc:docMk/>
          <pc:sldMk cId="2064705035" sldId="260"/>
        </pc:sldMkLst>
        <pc:spChg chg="mod">
          <ac:chgData name="Fernando Gabardo" userId="8be18b056fa99418" providerId="LiveId" clId="{3DE96839-5CF3-490A-AD9C-B167A9BE2C20}" dt="2023-02-23T00:23:42.793" v="2603" actId="20577"/>
          <ac:spMkLst>
            <pc:docMk/>
            <pc:sldMk cId="2064705035" sldId="260"/>
            <ac:spMk id="2" creationId="{1CF237EA-0E4D-35C3-32EC-7FDA3540DBDC}"/>
          </ac:spMkLst>
        </pc:spChg>
        <pc:spChg chg="mod">
          <ac:chgData name="Fernando Gabardo" userId="8be18b056fa99418" providerId="LiveId" clId="{3DE96839-5CF3-490A-AD9C-B167A9BE2C20}" dt="2023-02-23T00:02:26.976" v="2534" actId="26606"/>
          <ac:spMkLst>
            <pc:docMk/>
            <pc:sldMk cId="2064705035" sldId="260"/>
            <ac:spMk id="3" creationId="{B234FBEF-443D-C80F-2339-5250AA82A9AB}"/>
          </ac:spMkLst>
        </pc:spChg>
        <pc:spChg chg="add">
          <ac:chgData name="Fernando Gabardo" userId="8be18b056fa99418" providerId="LiveId" clId="{3DE96839-5CF3-490A-AD9C-B167A9BE2C20}" dt="2023-02-23T00:02:26.976" v="2534" actId="26606"/>
          <ac:spMkLst>
            <pc:docMk/>
            <pc:sldMk cId="2064705035" sldId="260"/>
            <ac:spMk id="10" creationId="{95CB840F-8E41-4CA5-B79B-25CC80AD234A}"/>
          </ac:spMkLst>
        </pc:spChg>
        <pc:picChg chg="add mod">
          <ac:chgData name="Fernando Gabardo" userId="8be18b056fa99418" providerId="LiveId" clId="{3DE96839-5CF3-490A-AD9C-B167A9BE2C20}" dt="2023-02-23T00:02:42.837" v="2535" actId="27614"/>
          <ac:picMkLst>
            <pc:docMk/>
            <pc:sldMk cId="2064705035" sldId="260"/>
            <ac:picMk id="5" creationId="{2400258F-B93D-7EB4-85F1-487920FC25A5}"/>
          </ac:picMkLst>
        </pc:picChg>
      </pc:sldChg>
      <pc:sldChg chg="delSp modSp add mod">
        <pc:chgData name="Fernando Gabardo" userId="8be18b056fa99418" providerId="LiveId" clId="{3DE96839-5CF3-490A-AD9C-B167A9BE2C20}" dt="2023-02-23T00:01:05.102" v="2422" actId="20577"/>
        <pc:sldMkLst>
          <pc:docMk/>
          <pc:sldMk cId="3456749126" sldId="261"/>
        </pc:sldMkLst>
        <pc:spChg chg="mod">
          <ac:chgData name="Fernando Gabardo" userId="8be18b056fa99418" providerId="LiveId" clId="{3DE96839-5CF3-490A-AD9C-B167A9BE2C20}" dt="2023-02-23T00:01:05.102" v="2422" actId="20577"/>
          <ac:spMkLst>
            <pc:docMk/>
            <pc:sldMk cId="3456749126" sldId="261"/>
            <ac:spMk id="3" creationId="{0F457EFD-6EB2-C96A-9B67-0BC0C10BF42A}"/>
          </ac:spMkLst>
        </pc:spChg>
        <pc:spChg chg="del mod">
          <ac:chgData name="Fernando Gabardo" userId="8be18b056fa99418" providerId="LiveId" clId="{3DE96839-5CF3-490A-AD9C-B167A9BE2C20}" dt="2023-02-22T23:58:13.975" v="2179" actId="478"/>
          <ac:spMkLst>
            <pc:docMk/>
            <pc:sldMk cId="3456749126" sldId="261"/>
            <ac:spMk id="4" creationId="{254EFD50-62DB-8A03-9478-44D1A80A8D19}"/>
          </ac:spMkLst>
        </pc:spChg>
      </pc:sldChg>
      <pc:sldChg chg="addSp delSp modSp add mod setBg setClrOvrMap delDesignElem">
        <pc:chgData name="Fernando Gabardo" userId="8be18b056fa99418" providerId="LiveId" clId="{3DE96839-5CF3-490A-AD9C-B167A9BE2C20}" dt="2023-02-23T00:23:52.800" v="2604"/>
        <pc:sldMkLst>
          <pc:docMk/>
          <pc:sldMk cId="2328875259" sldId="262"/>
        </pc:sldMkLst>
        <pc:spChg chg="mod">
          <ac:chgData name="Fernando Gabardo" userId="8be18b056fa99418" providerId="LiveId" clId="{3DE96839-5CF3-490A-AD9C-B167A9BE2C20}" dt="2023-02-23T00:23:52.800" v="2604"/>
          <ac:spMkLst>
            <pc:docMk/>
            <pc:sldMk cId="2328875259" sldId="262"/>
            <ac:spMk id="2" creationId="{1CF237EA-0E4D-35C3-32EC-7FDA3540DBDC}"/>
          </ac:spMkLst>
        </pc:spChg>
        <pc:spChg chg="mod">
          <ac:chgData name="Fernando Gabardo" userId="8be18b056fa99418" providerId="LiveId" clId="{3DE96839-5CF3-490A-AD9C-B167A9BE2C20}" dt="2023-02-23T00:23:30.101" v="2589" actId="20577"/>
          <ac:spMkLst>
            <pc:docMk/>
            <pc:sldMk cId="2328875259" sldId="262"/>
            <ac:spMk id="3" creationId="{B234FBEF-443D-C80F-2339-5250AA82A9AB}"/>
          </ac:spMkLst>
        </pc:spChg>
        <pc:spChg chg="del">
          <ac:chgData name="Fernando Gabardo" userId="8be18b056fa99418" providerId="LiveId" clId="{3DE96839-5CF3-490A-AD9C-B167A9BE2C20}" dt="2023-02-23T00:02:43.076" v="2537"/>
          <ac:spMkLst>
            <pc:docMk/>
            <pc:sldMk cId="2328875259" sldId="262"/>
            <ac:spMk id="10" creationId="{95CB840F-8E41-4CA5-B79B-25CC80AD234A}"/>
          </ac:spMkLst>
        </pc:spChg>
        <pc:spChg chg="add">
          <ac:chgData name="Fernando Gabardo" userId="8be18b056fa99418" providerId="LiveId" clId="{3DE96839-5CF3-490A-AD9C-B167A9BE2C20}" dt="2023-02-23T00:03:06.544" v="2558" actId="26606"/>
          <ac:spMkLst>
            <pc:docMk/>
            <pc:sldMk cId="2328875259" sldId="262"/>
            <ac:spMk id="11" creationId="{95CB840F-8E41-4CA5-B79B-25CC80AD234A}"/>
          </ac:spMkLst>
        </pc:spChg>
        <pc:picChg chg="del">
          <ac:chgData name="Fernando Gabardo" userId="8be18b056fa99418" providerId="LiveId" clId="{3DE96839-5CF3-490A-AD9C-B167A9BE2C20}" dt="2023-02-23T00:02:56.345" v="2556" actId="478"/>
          <ac:picMkLst>
            <pc:docMk/>
            <pc:sldMk cId="2328875259" sldId="262"/>
            <ac:picMk id="5" creationId="{2400258F-B93D-7EB4-85F1-487920FC25A5}"/>
          </ac:picMkLst>
        </pc:picChg>
        <pc:picChg chg="add mod">
          <ac:chgData name="Fernando Gabardo" userId="8be18b056fa99418" providerId="LiveId" clId="{3DE96839-5CF3-490A-AD9C-B167A9BE2C20}" dt="2023-02-23T00:04:01.933" v="2559" actId="27614"/>
          <ac:picMkLst>
            <pc:docMk/>
            <pc:sldMk cId="2328875259" sldId="262"/>
            <ac:picMk id="6" creationId="{3AD8F383-E1F4-C115-FC94-4805FB0A6167}"/>
          </ac:picMkLst>
        </pc:picChg>
      </pc:sldChg>
      <pc:sldChg chg="addSp delSp modSp add mod setBg setClrOvrMap delDesignElem">
        <pc:chgData name="Fernando Gabardo" userId="8be18b056fa99418" providerId="LiveId" clId="{3DE96839-5CF3-490A-AD9C-B167A9BE2C20}" dt="2023-02-23T00:34:48.279" v="2803" actId="26606"/>
        <pc:sldMkLst>
          <pc:docMk/>
          <pc:sldMk cId="2598828223" sldId="263"/>
        </pc:sldMkLst>
        <pc:spChg chg="mod">
          <ac:chgData name="Fernando Gabardo" userId="8be18b056fa99418" providerId="LiveId" clId="{3DE96839-5CF3-490A-AD9C-B167A9BE2C20}" dt="2023-02-23T00:34:48.279" v="2803" actId="26606"/>
          <ac:spMkLst>
            <pc:docMk/>
            <pc:sldMk cId="2598828223" sldId="263"/>
            <ac:spMk id="2" creationId="{1CF237EA-0E4D-35C3-32EC-7FDA3540DBDC}"/>
          </ac:spMkLst>
        </pc:spChg>
        <pc:spChg chg="mod">
          <ac:chgData name="Fernando Gabardo" userId="8be18b056fa99418" providerId="LiveId" clId="{3DE96839-5CF3-490A-AD9C-B167A9BE2C20}" dt="2023-02-23T00:05:10.435" v="2572" actId="20577"/>
          <ac:spMkLst>
            <pc:docMk/>
            <pc:sldMk cId="2598828223" sldId="263"/>
            <ac:spMk id="3" creationId="{B234FBEF-443D-C80F-2339-5250AA82A9AB}"/>
          </ac:spMkLst>
        </pc:spChg>
        <pc:spChg chg="add del">
          <ac:chgData name="Fernando Gabardo" userId="8be18b056fa99418" providerId="LiveId" clId="{3DE96839-5CF3-490A-AD9C-B167A9BE2C20}" dt="2023-02-23T00:34:48.279" v="2803" actId="26606"/>
          <ac:spMkLst>
            <pc:docMk/>
            <pc:sldMk cId="2598828223" sldId="263"/>
            <ac:spMk id="10" creationId="{95CB840F-8E41-4CA5-B79B-25CC80AD234A}"/>
          </ac:spMkLst>
        </pc:spChg>
        <pc:spChg chg="del">
          <ac:chgData name="Fernando Gabardo" userId="8be18b056fa99418" providerId="LiveId" clId="{3DE96839-5CF3-490A-AD9C-B167A9BE2C20}" dt="2023-02-23T00:04:05.268" v="2561"/>
          <ac:spMkLst>
            <pc:docMk/>
            <pc:sldMk cId="2598828223" sldId="263"/>
            <ac:spMk id="11" creationId="{95CB840F-8E41-4CA5-B79B-25CC80AD234A}"/>
          </ac:spMkLst>
        </pc:spChg>
        <pc:spChg chg="add">
          <ac:chgData name="Fernando Gabardo" userId="8be18b056fa99418" providerId="LiveId" clId="{3DE96839-5CF3-490A-AD9C-B167A9BE2C20}" dt="2023-02-23T00:34:48.279" v="2803" actId="26606"/>
          <ac:spMkLst>
            <pc:docMk/>
            <pc:sldMk cId="2598828223" sldId="263"/>
            <ac:spMk id="15" creationId="{95CB840F-8E41-4CA5-B79B-25CC80AD234A}"/>
          </ac:spMkLst>
        </pc:spChg>
        <pc:picChg chg="add del mod">
          <ac:chgData name="Fernando Gabardo" userId="8be18b056fa99418" providerId="LiveId" clId="{3DE96839-5CF3-490A-AD9C-B167A9BE2C20}" dt="2023-02-23T00:33:46.712" v="2799" actId="478"/>
          <ac:picMkLst>
            <pc:docMk/>
            <pc:sldMk cId="2598828223" sldId="263"/>
            <ac:picMk id="5" creationId="{F4CE6A44-BC5F-298C-6358-2DB4CDFBFA28}"/>
          </ac:picMkLst>
        </pc:picChg>
        <pc:picChg chg="del">
          <ac:chgData name="Fernando Gabardo" userId="8be18b056fa99418" providerId="LiveId" clId="{3DE96839-5CF3-490A-AD9C-B167A9BE2C20}" dt="2023-02-23T00:04:07.810" v="2562" actId="478"/>
          <ac:picMkLst>
            <pc:docMk/>
            <pc:sldMk cId="2598828223" sldId="263"/>
            <ac:picMk id="6" creationId="{3AD8F383-E1F4-C115-FC94-4805FB0A6167}"/>
          </ac:picMkLst>
        </pc:picChg>
        <pc:picChg chg="add mod">
          <ac:chgData name="Fernando Gabardo" userId="8be18b056fa99418" providerId="LiveId" clId="{3DE96839-5CF3-490A-AD9C-B167A9BE2C20}" dt="2023-02-23T00:34:48.279" v="2803" actId="26606"/>
          <ac:picMkLst>
            <pc:docMk/>
            <pc:sldMk cId="2598828223" sldId="263"/>
            <ac:picMk id="8" creationId="{43C5CCD9-27AC-6F03-934E-E2E4866A5B8D}"/>
          </ac:picMkLst>
        </pc:picChg>
      </pc:sldChg>
      <pc:sldChg chg="addSp delSp modSp add mod setBg setClrOvrMap delDesignElem">
        <pc:chgData name="Fernando Gabardo" userId="8be18b056fa99418" providerId="LiveId" clId="{3DE96839-5CF3-490A-AD9C-B167A9BE2C20}" dt="2023-02-23T00:32:58.718" v="2796"/>
        <pc:sldMkLst>
          <pc:docMk/>
          <pc:sldMk cId="3980284618" sldId="264"/>
        </pc:sldMkLst>
        <pc:spChg chg="mod">
          <ac:chgData name="Fernando Gabardo" userId="8be18b056fa99418" providerId="LiveId" clId="{3DE96839-5CF3-490A-AD9C-B167A9BE2C20}" dt="2023-02-23T00:28:35.229" v="2615" actId="20577"/>
          <ac:spMkLst>
            <pc:docMk/>
            <pc:sldMk cId="3980284618" sldId="264"/>
            <ac:spMk id="2" creationId="{1CF237EA-0E4D-35C3-32EC-7FDA3540DBDC}"/>
          </ac:spMkLst>
        </pc:spChg>
        <pc:spChg chg="mod">
          <ac:chgData name="Fernando Gabardo" userId="8be18b056fa99418" providerId="LiveId" clId="{3DE96839-5CF3-490A-AD9C-B167A9BE2C20}" dt="2023-02-23T00:32:58.718" v="2796"/>
          <ac:spMkLst>
            <pc:docMk/>
            <pc:sldMk cId="3980284618" sldId="264"/>
            <ac:spMk id="3" creationId="{B234FBEF-443D-C80F-2339-5250AA82A9AB}"/>
          </ac:spMkLst>
        </pc:spChg>
        <pc:spChg chg="del">
          <ac:chgData name="Fernando Gabardo" userId="8be18b056fa99418" providerId="LiveId" clId="{3DE96839-5CF3-490A-AD9C-B167A9BE2C20}" dt="2023-02-23T00:28:30.837" v="2612"/>
          <ac:spMkLst>
            <pc:docMk/>
            <pc:sldMk cId="3980284618" sldId="264"/>
            <ac:spMk id="10" creationId="{95CB840F-8E41-4CA5-B79B-25CC80AD234A}"/>
          </ac:spMkLst>
        </pc:spChg>
        <pc:spChg chg="add">
          <ac:chgData name="Fernando Gabardo" userId="8be18b056fa99418" providerId="LiveId" clId="{3DE96839-5CF3-490A-AD9C-B167A9BE2C20}" dt="2023-02-23T00:28:48.521" v="2618" actId="26606"/>
          <ac:spMkLst>
            <pc:docMk/>
            <pc:sldMk cId="3980284618" sldId="264"/>
            <ac:spMk id="11" creationId="{95CB840F-8E41-4CA5-B79B-25CC80AD234A}"/>
          </ac:spMkLst>
        </pc:spChg>
        <pc:picChg chg="del">
          <ac:chgData name="Fernando Gabardo" userId="8be18b056fa99418" providerId="LiveId" clId="{3DE96839-5CF3-490A-AD9C-B167A9BE2C20}" dt="2023-02-23T00:28:37.358" v="2616" actId="478"/>
          <ac:picMkLst>
            <pc:docMk/>
            <pc:sldMk cId="3980284618" sldId="264"/>
            <ac:picMk id="5" creationId="{F4CE6A44-BC5F-298C-6358-2DB4CDFBFA28}"/>
          </ac:picMkLst>
        </pc:picChg>
        <pc:picChg chg="add mod">
          <ac:chgData name="Fernando Gabardo" userId="8be18b056fa99418" providerId="LiveId" clId="{3DE96839-5CF3-490A-AD9C-B167A9BE2C20}" dt="2023-02-23T00:28:48.521" v="2618" actId="26606"/>
          <ac:picMkLst>
            <pc:docMk/>
            <pc:sldMk cId="3980284618" sldId="264"/>
            <ac:picMk id="6" creationId="{84DE8632-F516-C966-4439-525940AF317C}"/>
          </ac:picMkLst>
        </pc:picChg>
      </pc:sldChg>
      <pc:sldChg chg="addSp delSp modSp add mod setBg setClrOvrMap delDesignElem">
        <pc:chgData name="Fernando Gabardo" userId="8be18b056fa99418" providerId="LiveId" clId="{3DE96839-5CF3-490A-AD9C-B167A9BE2C20}" dt="2023-02-23T00:40:12.602" v="2875" actId="20577"/>
        <pc:sldMkLst>
          <pc:docMk/>
          <pc:sldMk cId="3461476141" sldId="265"/>
        </pc:sldMkLst>
        <pc:spChg chg="mod">
          <ac:chgData name="Fernando Gabardo" userId="8be18b056fa99418" providerId="LiveId" clId="{3DE96839-5CF3-490A-AD9C-B167A9BE2C20}" dt="2023-02-23T00:40:12.602" v="2875" actId="20577"/>
          <ac:spMkLst>
            <pc:docMk/>
            <pc:sldMk cId="3461476141" sldId="265"/>
            <ac:spMk id="3" creationId="{B234FBEF-443D-C80F-2339-5250AA82A9AB}"/>
          </ac:spMkLst>
        </pc:spChg>
        <pc:spChg chg="add">
          <ac:chgData name="Fernando Gabardo" userId="8be18b056fa99418" providerId="LiveId" clId="{3DE96839-5CF3-490A-AD9C-B167A9BE2C20}" dt="2023-02-23T00:38:52.379" v="2811" actId="26606"/>
          <ac:spMkLst>
            <pc:docMk/>
            <pc:sldMk cId="3461476141" sldId="265"/>
            <ac:spMk id="10" creationId="{95CB840F-8E41-4CA5-B79B-25CC80AD234A}"/>
          </ac:spMkLst>
        </pc:spChg>
        <pc:spChg chg="del">
          <ac:chgData name="Fernando Gabardo" userId="8be18b056fa99418" providerId="LiveId" clId="{3DE96839-5CF3-490A-AD9C-B167A9BE2C20}" dt="2023-02-23T00:33:13.114" v="2798"/>
          <ac:spMkLst>
            <pc:docMk/>
            <pc:sldMk cId="3461476141" sldId="265"/>
            <ac:spMk id="11" creationId="{95CB840F-8E41-4CA5-B79B-25CC80AD234A}"/>
          </ac:spMkLst>
        </pc:spChg>
        <pc:picChg chg="add mod">
          <ac:chgData name="Fernando Gabardo" userId="8be18b056fa99418" providerId="LiveId" clId="{3DE96839-5CF3-490A-AD9C-B167A9BE2C20}" dt="2023-02-23T00:38:52.379" v="2811" actId="26606"/>
          <ac:picMkLst>
            <pc:docMk/>
            <pc:sldMk cId="3461476141" sldId="265"/>
            <ac:picMk id="5" creationId="{95BEF3A8-AFF0-21A2-7061-E4AD99F41B0D}"/>
          </ac:picMkLst>
        </pc:picChg>
        <pc:picChg chg="del">
          <ac:chgData name="Fernando Gabardo" userId="8be18b056fa99418" providerId="LiveId" clId="{3DE96839-5CF3-490A-AD9C-B167A9BE2C20}" dt="2023-02-23T00:38:46.175" v="2808" actId="478"/>
          <ac:picMkLst>
            <pc:docMk/>
            <pc:sldMk cId="3461476141" sldId="265"/>
            <ac:picMk id="6" creationId="{84DE8632-F516-C966-4439-525940AF317C}"/>
          </ac:picMkLst>
        </pc:picChg>
      </pc:sldChg>
      <pc:sldChg chg="addSp delSp modSp add mod setBg setClrOvrMap delDesignElem">
        <pc:chgData name="Fernando Gabardo" userId="8be18b056fa99418" providerId="LiveId" clId="{3DE96839-5CF3-490A-AD9C-B167A9BE2C20}" dt="2023-02-23T00:43:33.195" v="2998" actId="14100"/>
        <pc:sldMkLst>
          <pc:docMk/>
          <pc:sldMk cId="2036629561" sldId="266"/>
        </pc:sldMkLst>
        <pc:spChg chg="mod">
          <ac:chgData name="Fernando Gabardo" userId="8be18b056fa99418" providerId="LiveId" clId="{3DE96839-5CF3-490A-AD9C-B167A9BE2C20}" dt="2023-02-23T00:40:37.679" v="2882" actId="20577"/>
          <ac:spMkLst>
            <pc:docMk/>
            <pc:sldMk cId="2036629561" sldId="266"/>
            <ac:spMk id="2" creationId="{1CF237EA-0E4D-35C3-32EC-7FDA3540DBDC}"/>
          </ac:spMkLst>
        </pc:spChg>
        <pc:spChg chg="mod">
          <ac:chgData name="Fernando Gabardo" userId="8be18b056fa99418" providerId="LiveId" clId="{3DE96839-5CF3-490A-AD9C-B167A9BE2C20}" dt="2023-02-23T00:43:33.195" v="2998" actId="14100"/>
          <ac:spMkLst>
            <pc:docMk/>
            <pc:sldMk cId="2036629561" sldId="266"/>
            <ac:spMk id="3" creationId="{B234FBEF-443D-C80F-2339-5250AA82A9AB}"/>
          </ac:spMkLst>
        </pc:spChg>
        <pc:spChg chg="del">
          <ac:chgData name="Fernando Gabardo" userId="8be18b056fa99418" providerId="LiveId" clId="{3DE96839-5CF3-490A-AD9C-B167A9BE2C20}" dt="2023-02-23T00:40:32.937" v="2877"/>
          <ac:spMkLst>
            <pc:docMk/>
            <pc:sldMk cId="2036629561" sldId="266"/>
            <ac:spMk id="10" creationId="{95CB840F-8E41-4CA5-B79B-25CC80AD234A}"/>
          </ac:spMkLst>
        </pc:spChg>
        <pc:spChg chg="add">
          <ac:chgData name="Fernando Gabardo" userId="8be18b056fa99418" providerId="LiveId" clId="{3DE96839-5CF3-490A-AD9C-B167A9BE2C20}" dt="2023-02-23T00:41:14.620" v="2885" actId="26606"/>
          <ac:spMkLst>
            <pc:docMk/>
            <pc:sldMk cId="2036629561" sldId="266"/>
            <ac:spMk id="11" creationId="{95CB840F-8E41-4CA5-B79B-25CC80AD234A}"/>
          </ac:spMkLst>
        </pc:spChg>
        <pc:picChg chg="del">
          <ac:chgData name="Fernando Gabardo" userId="8be18b056fa99418" providerId="LiveId" clId="{3DE96839-5CF3-490A-AD9C-B167A9BE2C20}" dt="2023-02-23T00:40:40.193" v="2883" actId="478"/>
          <ac:picMkLst>
            <pc:docMk/>
            <pc:sldMk cId="2036629561" sldId="266"/>
            <ac:picMk id="5" creationId="{95BEF3A8-AFF0-21A2-7061-E4AD99F41B0D}"/>
          </ac:picMkLst>
        </pc:picChg>
        <pc:picChg chg="add mod">
          <ac:chgData name="Fernando Gabardo" userId="8be18b056fa99418" providerId="LiveId" clId="{3DE96839-5CF3-490A-AD9C-B167A9BE2C20}" dt="2023-02-23T00:41:14.620" v="2885" actId="26606"/>
          <ac:picMkLst>
            <pc:docMk/>
            <pc:sldMk cId="2036629561" sldId="266"/>
            <ac:picMk id="6" creationId="{D4A3B336-8836-DD10-B017-8DC5DE66F6E8}"/>
          </ac:picMkLst>
        </pc:picChg>
      </pc:sldChg>
      <pc:sldChg chg="modSp new mod">
        <pc:chgData name="Fernando Gabardo" userId="8be18b056fa99418" providerId="LiveId" clId="{3DE96839-5CF3-490A-AD9C-B167A9BE2C20}" dt="2023-02-23T00:50:37.466" v="3126" actId="20577"/>
        <pc:sldMkLst>
          <pc:docMk/>
          <pc:sldMk cId="3923595877" sldId="267"/>
        </pc:sldMkLst>
        <pc:spChg chg="mod">
          <ac:chgData name="Fernando Gabardo" userId="8be18b056fa99418" providerId="LiveId" clId="{3DE96839-5CF3-490A-AD9C-B167A9BE2C20}" dt="2023-02-23T00:46:56" v="3017" actId="20577"/>
          <ac:spMkLst>
            <pc:docMk/>
            <pc:sldMk cId="3923595877" sldId="267"/>
            <ac:spMk id="2" creationId="{8BD9357B-97EC-67D1-EAD8-C0D986B99804}"/>
          </ac:spMkLst>
        </pc:spChg>
        <pc:spChg chg="mod">
          <ac:chgData name="Fernando Gabardo" userId="8be18b056fa99418" providerId="LiveId" clId="{3DE96839-5CF3-490A-AD9C-B167A9BE2C20}" dt="2023-02-23T00:50:37.466" v="3126" actId="20577"/>
          <ac:spMkLst>
            <pc:docMk/>
            <pc:sldMk cId="3923595877" sldId="267"/>
            <ac:spMk id="3" creationId="{C7FB65C7-D93B-820C-4972-83609E4D7A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E03C0-EA48-4BA6-BC99-CBE55BB8D88B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3F408-18E1-4462-AC8F-CE2C1CFE6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27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Percebe-se que algumas variáveis não são uniformes na base. 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churn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por exemplo está distribuído como: 73,5% (cliente ativo) 26,5% (cliente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churn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Verifica-se também que grande parte dos clientes (90,3%) não contrata o serviço de telefone.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07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Não se identificou necessidade de gerar novas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features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 foram mantidos os campos originais.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35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Percebe-se que algumas variáveis não são uniformes na base. 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churn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por exemplo está distribuído como: 73,5% (cliente ativo) 26,5% (cliente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churn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Verifica-se também que grande parte dos clientes (90,3%) não contrata o serviço de telefone.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72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Percebe-se que algumas variáveis não são uniformes na base. 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churn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por exemplo está distribuído como: 73,5% (cliente ativo) 26,5% (cliente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churn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Verifica-se também que grande parte dos clientes (90,3%) não contrata o serviço de telefone.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9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3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entre 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MonthlyCharges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” e “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TotalCharges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” na qual verifica-se que o </a:t>
            </a:r>
            <a:r>
              <a:rPr lang="pt-BR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churn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está mais concentrado nas altas cobranças mensais.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Não se identificou necessidade de gerar novas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features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 foram mantidos os campos originais.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105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Não se identificou necessidade de gerar novas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features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 foram mantidos os campos originais.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362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Não se identificou necessidade de gerar novas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features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 foram mantidos os campos originais.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35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Não se identificou necessidade de gerar novas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features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 foram mantidos os campos originais.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3F408-18E1-4462-AC8F-CE2C1CFE6A2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8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56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36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80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86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54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2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113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84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78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91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07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3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3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9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84F4D8-15C5-4AE2-8E71-C2F1CB323210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FD5180-F8AB-4897-B7ED-9BB1FF25F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95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lastchar/telco-customer-churn" TargetMode="External"/><Relationship Id="rId2" Type="http://schemas.openxmlformats.org/officeDocument/2006/relationships/hyperlink" Target="https://github.com/fggabardo/Data_Science/tree/main/00%20-%20Desafio%20Fi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8803E-6684-C951-A332-7BDFB1785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Telco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Churn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7D352-0DDE-548C-CFD6-8672D6003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Fernando Gabardo</a:t>
            </a:r>
          </a:p>
        </p:txBody>
      </p:sp>
    </p:spTree>
    <p:extLst>
      <p:ext uri="{BB962C8B-B14F-4D97-AF65-F5344CB8AC3E}">
        <p14:creationId xmlns:p14="http://schemas.microsoft.com/office/powerpoint/2010/main" val="221270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Aplicando o método do </a:t>
            </a:r>
            <a:r>
              <a:rPr lang="pt-BR" sz="2000" b="1" dirty="0" err="1"/>
              <a:t>qui</a:t>
            </a:r>
            <a:r>
              <a:rPr lang="pt-BR" sz="2000" b="1" dirty="0"/>
              <a:t>-quadrado para determinar as </a:t>
            </a:r>
            <a:r>
              <a:rPr lang="pt-BR" sz="2000" b="1" dirty="0" err="1"/>
              <a:t>correlaçoes</a:t>
            </a:r>
            <a:r>
              <a:rPr lang="pt-BR" sz="2000" b="1" dirty="0"/>
              <a:t>, observa-se que os 5 principais atributos foram: </a:t>
            </a:r>
            <a:r>
              <a:rPr lang="pt-BR" sz="2000" b="1" dirty="0" err="1"/>
              <a:t>PhoneService</a:t>
            </a:r>
            <a:r>
              <a:rPr lang="pt-BR" sz="2000" b="1" dirty="0"/>
              <a:t>, </a:t>
            </a:r>
            <a:r>
              <a:rPr lang="pt-BR" sz="2000" b="1" dirty="0" err="1"/>
              <a:t>Contract</a:t>
            </a:r>
            <a:r>
              <a:rPr lang="pt-BR" sz="2000" b="1" dirty="0"/>
              <a:t>, </a:t>
            </a:r>
            <a:r>
              <a:rPr lang="pt-BR" sz="2000" b="1" dirty="0" err="1"/>
              <a:t>OnlineSecurity</a:t>
            </a:r>
            <a:r>
              <a:rPr lang="pt-BR" sz="2000" b="1" dirty="0"/>
              <a:t>, </a:t>
            </a:r>
            <a:r>
              <a:rPr lang="pt-BR" sz="2000" b="1" dirty="0" err="1"/>
              <a:t>TechSupport</a:t>
            </a:r>
            <a:r>
              <a:rPr lang="pt-BR" sz="2000" b="1" dirty="0"/>
              <a:t> e </a:t>
            </a:r>
            <a:r>
              <a:rPr lang="pt-BR" sz="2000" b="1" dirty="0" err="1"/>
              <a:t>PaymentMethod</a:t>
            </a:r>
            <a:r>
              <a:rPr lang="pt-BR" sz="2000" b="1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8448"/>
          </a:xfrm>
        </p:spPr>
        <p:txBody>
          <a:bodyPr>
            <a:normAutofit/>
          </a:bodyPr>
          <a:lstStyle/>
          <a:p>
            <a:r>
              <a:rPr lang="pt-BR" dirty="0"/>
              <a:t>Correlação das variáveis categóricas com o </a:t>
            </a:r>
            <a:r>
              <a:rPr lang="pt-BR" i="1" dirty="0" err="1"/>
              <a:t>churn</a:t>
            </a:r>
            <a:r>
              <a:rPr lang="pt-BR" i="1" dirty="0"/>
              <a:t> </a:t>
            </a:r>
            <a:r>
              <a:rPr lang="pt-BR" dirty="0"/>
              <a:t>usando o método do </a:t>
            </a:r>
            <a:r>
              <a:rPr lang="pt-BR" dirty="0" err="1"/>
              <a:t>qui</a:t>
            </a:r>
            <a:r>
              <a:rPr lang="pt-BR" dirty="0"/>
              <a:t>-quadrado:</a:t>
            </a:r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pPr marL="36900" indent="0">
              <a:buNone/>
            </a:pPr>
            <a:endParaRPr lang="pt-BR" i="1" dirty="0"/>
          </a:p>
          <a:p>
            <a:r>
              <a:rPr lang="pt-BR" dirty="0"/>
              <a:t>Através do </a:t>
            </a:r>
            <a:r>
              <a:rPr lang="pt-BR" dirty="0" err="1"/>
              <a:t>qui</a:t>
            </a:r>
            <a:r>
              <a:rPr lang="pt-BR" dirty="0"/>
              <a:t>-quadrado, a maioria das variáveis possui certa relação com o </a:t>
            </a:r>
            <a:r>
              <a:rPr lang="pt-BR" i="1" dirty="0" err="1"/>
              <a:t>churn</a:t>
            </a:r>
            <a:r>
              <a:rPr lang="pt-BR" dirty="0"/>
              <a:t>, exceto: ‘</a:t>
            </a:r>
            <a:r>
              <a:rPr lang="pt-BR" dirty="0" err="1"/>
              <a:t>MultipleLines</a:t>
            </a:r>
            <a:r>
              <a:rPr lang="pt-BR" dirty="0"/>
              <a:t>’, ‘</a:t>
            </a:r>
            <a:r>
              <a:rPr lang="pt-BR" dirty="0" err="1"/>
              <a:t>PhoneService</a:t>
            </a:r>
            <a:r>
              <a:rPr lang="pt-BR" dirty="0"/>
              <a:t>’, ‘</a:t>
            </a:r>
            <a:r>
              <a:rPr lang="pt-BR" dirty="0" err="1"/>
              <a:t>gender</a:t>
            </a:r>
            <a:r>
              <a:rPr lang="pt-BR" dirty="0"/>
              <a:t>’.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RESULTADOS ENCONTRADOS PELA EDA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EF7DBF71-AA7A-79A3-3CDC-8736EC510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90507"/>
              </p:ext>
            </p:extLst>
          </p:nvPr>
        </p:nvGraphicFramePr>
        <p:xfrm>
          <a:off x="4058676" y="264930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01869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66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P_valor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7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Contract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7,3262E-257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9678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OnlineSecurity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1,4007E-184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6348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TechSupport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7,4078E-180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2059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InternetService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5,8312E-159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9717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PaymentMethod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1,4263E-139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2597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0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Quanto maior o período de parceria do cliente com a empresa, menor a sua correlação com o </a:t>
            </a:r>
            <a:r>
              <a:rPr lang="pt-BR" sz="2000" b="1" dirty="0" err="1"/>
              <a:t>churn</a:t>
            </a:r>
            <a:r>
              <a:rPr lang="pt-BR" sz="2000" b="1" dirty="0"/>
              <a:t>. Além disso, para as cobranças mensais, não há muita diferenciação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8448"/>
          </a:xfrm>
        </p:spPr>
        <p:txBody>
          <a:bodyPr>
            <a:normAutofit/>
          </a:bodyPr>
          <a:lstStyle/>
          <a:p>
            <a:r>
              <a:rPr lang="pt-BR" dirty="0"/>
              <a:t>Correlação das variáveis numéricas com o </a:t>
            </a:r>
            <a:r>
              <a:rPr lang="pt-BR" i="1" dirty="0" err="1"/>
              <a:t>churn</a:t>
            </a:r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pPr marL="36900" indent="0">
              <a:buNone/>
            </a:pP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RESULTADOS ENCONTRADOS PELA EDA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73A1E7-490C-32A4-11FF-8B49FC6FA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70" y="2649353"/>
            <a:ext cx="8196007" cy="28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Ao correlacionar as variáveis numéricas, observa-se de maneira mais clara a correlação entre o tempo em que o cliente é cliente com o </a:t>
            </a:r>
            <a:r>
              <a:rPr lang="pt-BR" sz="2000" b="1" i="1" dirty="0" err="1"/>
              <a:t>churn</a:t>
            </a:r>
            <a:r>
              <a:rPr lang="pt-BR" sz="2000" b="1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8448"/>
          </a:xfrm>
        </p:spPr>
        <p:txBody>
          <a:bodyPr>
            <a:normAutofit/>
          </a:bodyPr>
          <a:lstStyle/>
          <a:p>
            <a:r>
              <a:rPr lang="pt-BR" dirty="0"/>
              <a:t>Correlação multivariada com o </a:t>
            </a:r>
            <a:r>
              <a:rPr lang="pt-BR" i="1" dirty="0" err="1"/>
              <a:t>churn</a:t>
            </a:r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pPr marL="36900" indent="0">
              <a:buNone/>
            </a:pP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RESULTADOS ENCONTRADOS PELA EDA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D59350-8D33-106F-DF1D-77BD267D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32" y="1295346"/>
            <a:ext cx="5587312" cy="51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Foram removidos 11 valores nulos do </a:t>
            </a:r>
            <a:r>
              <a:rPr lang="pt-BR" sz="2000" b="1" dirty="0" err="1"/>
              <a:t>dataset</a:t>
            </a:r>
            <a:r>
              <a:rPr lang="pt-BR" sz="2000" b="1" dirty="0"/>
              <a:t>, além de trocar o tipo de campo de “</a:t>
            </a:r>
            <a:r>
              <a:rPr lang="pt-BR" sz="2000" b="1" dirty="0" err="1"/>
              <a:t>TotalCharges</a:t>
            </a:r>
            <a:r>
              <a:rPr lang="pt-BR" sz="2000" b="1" dirty="0"/>
              <a:t>” para </a:t>
            </a:r>
            <a:r>
              <a:rPr lang="pt-BR" sz="2000" b="1" i="1" dirty="0"/>
              <a:t>float</a:t>
            </a:r>
            <a:r>
              <a:rPr lang="pt-BR" sz="2000" b="1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8448"/>
          </a:xfrm>
        </p:spPr>
        <p:txBody>
          <a:bodyPr>
            <a:normAutofit/>
          </a:bodyPr>
          <a:lstStyle/>
          <a:p>
            <a:r>
              <a:rPr lang="pt-BR" dirty="0"/>
              <a:t>Removidas 11 linhas com valores nulos;</a:t>
            </a:r>
          </a:p>
          <a:p>
            <a:r>
              <a:rPr lang="pt-BR" dirty="0"/>
              <a:t>Mudança no campo “</a:t>
            </a:r>
            <a:r>
              <a:rPr lang="pt-BR" dirty="0" err="1"/>
              <a:t>TotalCharges</a:t>
            </a:r>
            <a:r>
              <a:rPr lang="pt-BR" dirty="0"/>
              <a:t>” de </a:t>
            </a:r>
            <a:r>
              <a:rPr lang="pt-BR" i="1" dirty="0"/>
              <a:t>string</a:t>
            </a:r>
            <a:r>
              <a:rPr lang="pt-BR" dirty="0"/>
              <a:t> para </a:t>
            </a:r>
            <a:r>
              <a:rPr lang="pt-BR" i="1" dirty="0"/>
              <a:t>float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pPr marL="36900" indent="0">
              <a:buNone/>
            </a:pP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404810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Com a EDA, o primeiro objetivo do projeto foi atingido. Para o segundo objetivo é necessário desenvolver um modelo de classificação.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8448"/>
          </a:xfrm>
        </p:spPr>
        <p:txBody>
          <a:bodyPr>
            <a:normAutofit/>
          </a:bodyPr>
          <a:lstStyle/>
          <a:p>
            <a:r>
              <a:rPr lang="pt-BR" dirty="0"/>
              <a:t>Considerando os principais objetivos do projeto:</a:t>
            </a:r>
          </a:p>
          <a:p>
            <a:pPr lvl="1"/>
            <a:r>
              <a:rPr lang="pt-BR" dirty="0"/>
              <a:t>Identificar os fatores que contribuem com o </a:t>
            </a:r>
            <a:r>
              <a:rPr lang="pt-BR" i="1" dirty="0" err="1"/>
              <a:t>churn</a:t>
            </a:r>
            <a:r>
              <a:rPr lang="pt-BR" i="1" dirty="0"/>
              <a:t>;</a:t>
            </a:r>
          </a:p>
          <a:p>
            <a:pPr lvl="2"/>
            <a:r>
              <a:rPr lang="pt-BR" dirty="0"/>
              <a:t>EDA - OK</a:t>
            </a:r>
          </a:p>
          <a:p>
            <a:pPr lvl="1"/>
            <a:r>
              <a:rPr lang="pt-BR" dirty="0"/>
              <a:t>Disponibilizar um “Score” para as áreas de negócio.</a:t>
            </a:r>
          </a:p>
          <a:p>
            <a:pPr lvl="2"/>
            <a:r>
              <a:rPr lang="pt-BR" dirty="0"/>
              <a:t>Score com 0 e 1 -&gt; Modelo de Classificação</a:t>
            </a:r>
          </a:p>
          <a:p>
            <a:endParaRPr lang="pt-BR" i="1" dirty="0"/>
          </a:p>
          <a:p>
            <a:endParaRPr lang="pt-BR" i="1" dirty="0"/>
          </a:p>
          <a:p>
            <a:pPr marL="36900" indent="0">
              <a:buNone/>
            </a:pP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SELEÇÃO DO MODELO - OBJETIVO</a:t>
            </a:r>
          </a:p>
        </p:txBody>
      </p:sp>
    </p:spTree>
    <p:extLst>
      <p:ext uri="{BB962C8B-B14F-4D97-AF65-F5344CB8AC3E}">
        <p14:creationId xmlns:p14="http://schemas.microsoft.com/office/powerpoint/2010/main" val="53470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Nas comparações iniciais entre os algoritmos, o que apresentou melhor resultado de F1 foi o </a:t>
            </a:r>
            <a:r>
              <a:rPr lang="pt-BR" sz="2000" b="1" dirty="0" err="1"/>
              <a:t>Gradient</a:t>
            </a:r>
            <a:r>
              <a:rPr lang="pt-BR" sz="2000" b="1" dirty="0"/>
              <a:t> </a:t>
            </a:r>
            <a:r>
              <a:rPr lang="pt-BR" sz="2000" b="1" dirty="0" err="1"/>
              <a:t>Boost</a:t>
            </a:r>
            <a:r>
              <a:rPr lang="pt-BR" sz="2000" b="1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8448"/>
          </a:xfrm>
        </p:spPr>
        <p:txBody>
          <a:bodyPr>
            <a:normAutofit/>
          </a:bodyPr>
          <a:lstStyle/>
          <a:p>
            <a:r>
              <a:rPr lang="pt-BR" dirty="0"/>
              <a:t>Seleção do Algoritmo</a:t>
            </a:r>
          </a:p>
          <a:p>
            <a:pPr lvl="1"/>
            <a:r>
              <a:rPr lang="pt-BR" dirty="0"/>
              <a:t>Inicialmente, com mínima mudança nos Hyperparâmetros;</a:t>
            </a:r>
          </a:p>
          <a:p>
            <a:pPr lvl="1"/>
            <a:r>
              <a:rPr lang="pt-BR" dirty="0"/>
              <a:t>Indicador ideal: F1 Score.</a:t>
            </a:r>
          </a:p>
          <a:p>
            <a:endParaRPr lang="pt-BR" i="1" dirty="0"/>
          </a:p>
          <a:p>
            <a:endParaRPr lang="pt-BR" i="1" dirty="0"/>
          </a:p>
          <a:p>
            <a:pPr marL="36900" indent="0">
              <a:buNone/>
            </a:pP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SELEÇÃO DO MODELO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5A4FB75-69FD-377D-0AF1-95013B91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5829"/>
              </p:ext>
            </p:extLst>
          </p:nvPr>
        </p:nvGraphicFramePr>
        <p:xfrm>
          <a:off x="1884930" y="3235577"/>
          <a:ext cx="8060288" cy="318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5675">
                  <a:extLst>
                    <a:ext uri="{9D8B030D-6E8A-4147-A177-3AD203B41FA5}">
                      <a16:colId xmlns:a16="http://schemas.microsoft.com/office/drawing/2014/main" val="646265642"/>
                    </a:ext>
                  </a:extLst>
                </a:gridCol>
                <a:gridCol w="1404489">
                  <a:extLst>
                    <a:ext uri="{9D8B030D-6E8A-4147-A177-3AD203B41FA5}">
                      <a16:colId xmlns:a16="http://schemas.microsoft.com/office/drawing/2014/main" val="3962846802"/>
                    </a:ext>
                  </a:extLst>
                </a:gridCol>
                <a:gridCol w="1429087">
                  <a:extLst>
                    <a:ext uri="{9D8B030D-6E8A-4147-A177-3AD203B41FA5}">
                      <a16:colId xmlns:a16="http://schemas.microsoft.com/office/drawing/2014/main" val="2773822566"/>
                    </a:ext>
                  </a:extLst>
                </a:gridCol>
                <a:gridCol w="1429087">
                  <a:extLst>
                    <a:ext uri="{9D8B030D-6E8A-4147-A177-3AD203B41FA5}">
                      <a16:colId xmlns:a16="http://schemas.microsoft.com/office/drawing/2014/main" val="2281445269"/>
                    </a:ext>
                  </a:extLst>
                </a:gridCol>
                <a:gridCol w="1311950">
                  <a:extLst>
                    <a:ext uri="{9D8B030D-6E8A-4147-A177-3AD203B41FA5}">
                      <a16:colId xmlns:a16="http://schemas.microsoft.com/office/drawing/2014/main" val="3328942832"/>
                    </a:ext>
                  </a:extLst>
                </a:gridCol>
              </a:tblGrid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Modelo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Acurácia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Precisão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Recall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F1 Score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30298833"/>
                  </a:ext>
                </a:extLst>
              </a:tr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 err="1">
                          <a:effectLst/>
                        </a:rPr>
                        <a:t>Gradientboost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0,80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0,65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59124560"/>
                  </a:ext>
                </a:extLst>
              </a:tr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Regressão Logística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0,80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0,64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28407780"/>
                  </a:ext>
                </a:extLst>
              </a:tr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LigthGBM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0,79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0,62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50766963"/>
                  </a:ext>
                </a:extLst>
              </a:tr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Adaboost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0,79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0,63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30595666"/>
                  </a:ext>
                </a:extLst>
              </a:tr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Xgboost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0,78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0,60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76727354"/>
                  </a:ext>
                </a:extLst>
              </a:tr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Randon Forrest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0,78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0,61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0,48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02275612"/>
                  </a:ext>
                </a:extLst>
              </a:tr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KNN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0,77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0,45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0,51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94124647"/>
                  </a:ext>
                </a:extLst>
              </a:tr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Decision Tree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0,73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0,49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0,51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0,50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9495842"/>
                  </a:ext>
                </a:extLst>
              </a:tr>
              <a:tr h="318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SVM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0,78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0,65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0,35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0,46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64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36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Após aplicar o Grid Search com algumas validações, o modelo que atingiu melhor F1 foi o de Regressão Logística.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8448"/>
          </a:xfrm>
        </p:spPr>
        <p:txBody>
          <a:bodyPr>
            <a:normAutofit/>
          </a:bodyPr>
          <a:lstStyle/>
          <a:p>
            <a:r>
              <a:rPr lang="pt-BR" dirty="0"/>
              <a:t>Grid Search</a:t>
            </a:r>
            <a:endParaRPr lang="pt-BR" i="1" dirty="0"/>
          </a:p>
          <a:p>
            <a:endParaRPr lang="pt-BR" i="1" dirty="0"/>
          </a:p>
          <a:p>
            <a:pPr marL="36900" indent="0">
              <a:buNone/>
            </a:pP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SELEÇÃO DO MODELO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A9DD70-A93C-A96B-5346-C591CF16F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75281"/>
              </p:ext>
            </p:extLst>
          </p:nvPr>
        </p:nvGraphicFramePr>
        <p:xfrm>
          <a:off x="982152" y="2233123"/>
          <a:ext cx="10217048" cy="4429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8499">
                  <a:extLst>
                    <a:ext uri="{9D8B030D-6E8A-4147-A177-3AD203B41FA5}">
                      <a16:colId xmlns:a16="http://schemas.microsoft.com/office/drawing/2014/main" val="4196581364"/>
                    </a:ext>
                  </a:extLst>
                </a:gridCol>
                <a:gridCol w="5692371">
                  <a:extLst>
                    <a:ext uri="{9D8B030D-6E8A-4147-A177-3AD203B41FA5}">
                      <a16:colId xmlns:a16="http://schemas.microsoft.com/office/drawing/2014/main" val="4271049816"/>
                    </a:ext>
                  </a:extLst>
                </a:gridCol>
                <a:gridCol w="1976178">
                  <a:extLst>
                    <a:ext uri="{9D8B030D-6E8A-4147-A177-3AD203B41FA5}">
                      <a16:colId xmlns:a16="http://schemas.microsoft.com/office/drawing/2014/main" val="1261654905"/>
                    </a:ext>
                  </a:extLst>
                </a:gridCol>
              </a:tblGrid>
              <a:tr h="257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Modelo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Hyperparâmetros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F1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88005512"/>
                  </a:ext>
                </a:extLst>
              </a:tr>
              <a:tr h="411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Regressão Logística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{'C': 10, 'dual': False, 'penalty': 'l2', '</a:t>
                      </a:r>
                      <a:r>
                        <a:rPr lang="en-US" sz="1600" dirty="0" err="1">
                          <a:effectLst/>
                        </a:rPr>
                        <a:t>random_state</a:t>
                      </a:r>
                      <a:r>
                        <a:rPr lang="en-US" sz="1600" dirty="0">
                          <a:effectLst/>
                        </a:rPr>
                        <a:t>': 25}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0,603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93223781"/>
                  </a:ext>
                </a:extLst>
              </a:tr>
              <a:tr h="411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Adaboost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{'</a:t>
                      </a:r>
                      <a:r>
                        <a:rPr lang="en-US" sz="1600" dirty="0" err="1">
                          <a:effectLst/>
                        </a:rPr>
                        <a:t>learning_rate</a:t>
                      </a:r>
                      <a:r>
                        <a:rPr lang="en-US" sz="1600" dirty="0">
                          <a:effectLst/>
                        </a:rPr>
                        <a:t>': 0.1, '</a:t>
                      </a:r>
                      <a:r>
                        <a:rPr lang="en-US" sz="1600" dirty="0" err="1">
                          <a:effectLst/>
                        </a:rPr>
                        <a:t>n_estimators</a:t>
                      </a:r>
                      <a:r>
                        <a:rPr lang="en-US" sz="1600" dirty="0">
                          <a:effectLst/>
                        </a:rPr>
                        <a:t>': 200, '</a:t>
                      </a:r>
                      <a:r>
                        <a:rPr lang="en-US" sz="1600" dirty="0" err="1">
                          <a:effectLst/>
                        </a:rPr>
                        <a:t>random_state</a:t>
                      </a:r>
                      <a:r>
                        <a:rPr lang="en-US" sz="1600" dirty="0">
                          <a:effectLst/>
                        </a:rPr>
                        <a:t>': 25}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0,599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27528287"/>
                  </a:ext>
                </a:extLst>
              </a:tr>
              <a:tr h="411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Xgboost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{'</a:t>
                      </a:r>
                      <a:r>
                        <a:rPr lang="pt-BR" sz="1600" dirty="0" err="1">
                          <a:effectLst/>
                        </a:rPr>
                        <a:t>booster</a:t>
                      </a:r>
                      <a:r>
                        <a:rPr lang="pt-BR" sz="1600" dirty="0">
                          <a:effectLst/>
                        </a:rPr>
                        <a:t>': '</a:t>
                      </a:r>
                      <a:r>
                        <a:rPr lang="pt-BR" sz="1600" dirty="0" err="1">
                          <a:effectLst/>
                        </a:rPr>
                        <a:t>gblinear</a:t>
                      </a:r>
                      <a:r>
                        <a:rPr lang="pt-BR" sz="1600" dirty="0">
                          <a:effectLst/>
                        </a:rPr>
                        <a:t>', '</a:t>
                      </a:r>
                      <a:r>
                        <a:rPr lang="pt-BR" sz="1600" dirty="0" err="1">
                          <a:effectLst/>
                        </a:rPr>
                        <a:t>eta</a:t>
                      </a:r>
                      <a:r>
                        <a:rPr lang="pt-BR" sz="1600" dirty="0">
                          <a:effectLst/>
                        </a:rPr>
                        <a:t>': 1}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0,599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41427930"/>
                  </a:ext>
                </a:extLst>
              </a:tr>
              <a:tr h="411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 err="1">
                          <a:effectLst/>
                        </a:rPr>
                        <a:t>Gradientboost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{'</a:t>
                      </a:r>
                      <a:r>
                        <a:rPr lang="en-US" sz="1600" dirty="0" err="1">
                          <a:effectLst/>
                        </a:rPr>
                        <a:t>learning_rate</a:t>
                      </a:r>
                      <a:r>
                        <a:rPr lang="en-US" sz="1600" dirty="0">
                          <a:effectLst/>
                        </a:rPr>
                        <a:t>': 0.1, 'loss': 'exponential', '</a:t>
                      </a:r>
                      <a:r>
                        <a:rPr lang="en-US" sz="1600" dirty="0" err="1">
                          <a:effectLst/>
                        </a:rPr>
                        <a:t>n_estimators</a:t>
                      </a:r>
                      <a:r>
                        <a:rPr lang="en-US" sz="1600" dirty="0">
                          <a:effectLst/>
                        </a:rPr>
                        <a:t>': 100}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0,597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42624830"/>
                  </a:ext>
                </a:extLst>
              </a:tr>
              <a:tr h="528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LigthGBM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{'</a:t>
                      </a:r>
                      <a:r>
                        <a:rPr lang="en-US" sz="1600" dirty="0" err="1">
                          <a:effectLst/>
                        </a:rPr>
                        <a:t>bagging_seed</a:t>
                      </a:r>
                      <a:r>
                        <a:rPr lang="en-US" sz="1600" dirty="0">
                          <a:effectLst/>
                        </a:rPr>
                        <a:t>': 1, '</a:t>
                      </a:r>
                      <a:r>
                        <a:rPr lang="en-US" sz="1600" dirty="0" err="1">
                          <a:effectLst/>
                        </a:rPr>
                        <a:t>extra_trees</a:t>
                      </a:r>
                      <a:r>
                        <a:rPr lang="en-US" sz="1600" dirty="0">
                          <a:effectLst/>
                        </a:rPr>
                        <a:t>': False, '</a:t>
                      </a:r>
                      <a:r>
                        <a:rPr lang="en-US" sz="1600" dirty="0" err="1">
                          <a:effectLst/>
                        </a:rPr>
                        <a:t>min_data_in_leaf</a:t>
                      </a:r>
                      <a:r>
                        <a:rPr lang="en-US" sz="1600" dirty="0">
                          <a:effectLst/>
                        </a:rPr>
                        <a:t>': 100}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0,586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27922240"/>
                  </a:ext>
                </a:extLst>
              </a:tr>
              <a:tr h="528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Randon Forrest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{'criterion': '</a:t>
                      </a:r>
                      <a:r>
                        <a:rPr lang="en-US" sz="1600" dirty="0" err="1">
                          <a:effectLst/>
                        </a:rPr>
                        <a:t>gini</a:t>
                      </a:r>
                      <a:r>
                        <a:rPr lang="en-US" sz="1600" dirty="0">
                          <a:effectLst/>
                        </a:rPr>
                        <a:t>', '</a:t>
                      </a:r>
                      <a:r>
                        <a:rPr lang="en-US" sz="1600" dirty="0" err="1">
                          <a:effectLst/>
                        </a:rPr>
                        <a:t>min_samples_leaf</a:t>
                      </a:r>
                      <a:r>
                        <a:rPr lang="en-US" sz="1600" dirty="0">
                          <a:effectLst/>
                        </a:rPr>
                        <a:t>': 3, '</a:t>
                      </a:r>
                      <a:r>
                        <a:rPr lang="en-US" sz="1600" dirty="0" err="1">
                          <a:effectLst/>
                        </a:rPr>
                        <a:t>n_estimators</a:t>
                      </a:r>
                      <a:r>
                        <a:rPr lang="en-US" sz="1600" dirty="0">
                          <a:effectLst/>
                        </a:rPr>
                        <a:t>': 50, '</a:t>
                      </a:r>
                      <a:r>
                        <a:rPr lang="en-US" sz="1600" dirty="0" err="1">
                          <a:effectLst/>
                        </a:rPr>
                        <a:t>random_state</a:t>
                      </a:r>
                      <a:r>
                        <a:rPr lang="en-US" sz="1600" dirty="0">
                          <a:effectLst/>
                        </a:rPr>
                        <a:t>': 25}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0,583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16131291"/>
                  </a:ext>
                </a:extLst>
              </a:tr>
              <a:tr h="411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SVM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{'C': 1, 'degree': 3, 'kernel': 'linear'}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0,535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40357808"/>
                  </a:ext>
                </a:extLst>
              </a:tr>
              <a:tr h="528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Decision Tree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{'criterion': '</a:t>
                      </a:r>
                      <a:r>
                        <a:rPr lang="en-US" sz="1600" dirty="0" err="1">
                          <a:effectLst/>
                        </a:rPr>
                        <a:t>log_loss</a:t>
                      </a:r>
                      <a:r>
                        <a:rPr lang="en-US" sz="1600" dirty="0">
                          <a:effectLst/>
                        </a:rPr>
                        <a:t>', '</a:t>
                      </a:r>
                      <a:r>
                        <a:rPr lang="en-US" sz="1600" dirty="0" err="1">
                          <a:effectLst/>
                        </a:rPr>
                        <a:t>min_samples_leaf</a:t>
                      </a:r>
                      <a:r>
                        <a:rPr lang="en-US" sz="1600" dirty="0">
                          <a:effectLst/>
                        </a:rPr>
                        <a:t>': 3, '</a:t>
                      </a:r>
                      <a:r>
                        <a:rPr lang="en-US" sz="1600" dirty="0" err="1">
                          <a:effectLst/>
                        </a:rPr>
                        <a:t>min_samples_split</a:t>
                      </a:r>
                      <a:r>
                        <a:rPr lang="en-US" sz="1600" dirty="0">
                          <a:effectLst/>
                        </a:rPr>
                        <a:t>': 2, '</a:t>
                      </a:r>
                      <a:r>
                        <a:rPr lang="en-US" sz="1600" dirty="0" err="1">
                          <a:effectLst/>
                        </a:rPr>
                        <a:t>random_state</a:t>
                      </a:r>
                      <a:r>
                        <a:rPr lang="en-US" sz="1600" dirty="0">
                          <a:effectLst/>
                        </a:rPr>
                        <a:t>': 100}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0,528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590883023"/>
                  </a:ext>
                </a:extLst>
              </a:tr>
              <a:tr h="528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</a:rPr>
                        <a:t>KNN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{'algorithm': 'auto', 'leaf_size': 1, 'n_neighbors': 5, 'weights': 'uniform'}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</a:rPr>
                        <a:t>0,518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8767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34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A partir da EDA, a empresa poderia direcionar diversas ações para redução do </a:t>
            </a:r>
            <a:r>
              <a:rPr lang="pt-BR" sz="2000" b="1" i="1" dirty="0" err="1"/>
              <a:t>churn</a:t>
            </a:r>
            <a:r>
              <a:rPr lang="pt-BR" sz="2000" b="1" dirty="0"/>
              <a:t>. Os modelos atingiram um valor de F1 suficiente para um ponto de partida, entretanto podem ser aperfeiçoados.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8448"/>
          </a:xfrm>
        </p:spPr>
        <p:txBody>
          <a:bodyPr>
            <a:normAutofit/>
          </a:bodyPr>
          <a:lstStyle/>
          <a:p>
            <a:r>
              <a:rPr lang="pt-BR" dirty="0"/>
              <a:t>Na EDA, foram encontrados diversos </a:t>
            </a:r>
            <a:r>
              <a:rPr lang="pt-BR" dirty="0" err="1"/>
              <a:t>pontos-chave</a:t>
            </a:r>
            <a:r>
              <a:rPr lang="pt-BR" dirty="0"/>
              <a:t> na jornada do cliente;</a:t>
            </a:r>
          </a:p>
          <a:p>
            <a:r>
              <a:rPr lang="pt-BR" dirty="0"/>
              <a:t>É possível aplicar diversos incentivos e ações com base nesses pontos para reduzir o </a:t>
            </a:r>
            <a:r>
              <a:rPr lang="pt-BR" dirty="0" err="1"/>
              <a:t>churn</a:t>
            </a:r>
            <a:r>
              <a:rPr lang="pt-BR" dirty="0"/>
              <a:t>;</a:t>
            </a:r>
          </a:p>
          <a:p>
            <a:r>
              <a:rPr lang="pt-BR" dirty="0"/>
              <a:t>Com o melhor F1 de 60,3% já seria um bom ponto de partida para a atuação das áreas de negócio;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dirty="0"/>
              <a:t>Próximos passos: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Testes no impacto do </a:t>
            </a:r>
            <a:r>
              <a:rPr lang="pt-BR" i="1" dirty="0" err="1"/>
              <a:t>churn</a:t>
            </a:r>
            <a:r>
              <a:rPr lang="pt-BR" dirty="0"/>
              <a:t>;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Enriquecimento de dados;</a:t>
            </a:r>
          </a:p>
          <a:p>
            <a:pPr marL="792900" lvl="1" indent="-342900">
              <a:buFont typeface="+mj-lt"/>
              <a:buAutoNum type="arabicPeriod"/>
            </a:pPr>
            <a:r>
              <a:rPr lang="pt-BR" dirty="0"/>
              <a:t>Maior profundidade na seleção dos Hyperparâmetros.</a:t>
            </a:r>
          </a:p>
          <a:p>
            <a:pPr lvl="1"/>
            <a:endParaRPr lang="pt-BR" dirty="0"/>
          </a:p>
          <a:p>
            <a:endParaRPr lang="pt-BR" i="1" dirty="0"/>
          </a:p>
          <a:p>
            <a:pPr marL="36900" indent="0">
              <a:buNone/>
            </a:pP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330269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9357B-97EC-67D1-EAD8-C0D986B9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B65C7-D93B-820C-4972-83609E4D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Link </a:t>
            </a:r>
            <a:r>
              <a:rPr lang="pt-BR" dirty="0" err="1">
                <a:hlinkClick r:id="rId2"/>
              </a:rPr>
              <a:t>Git</a:t>
            </a:r>
            <a:endParaRPr lang="pt-BR" dirty="0"/>
          </a:p>
          <a:p>
            <a:pPr algn="ctr"/>
            <a:r>
              <a:rPr lang="pt-BR" dirty="0"/>
              <a:t>Link </a:t>
            </a:r>
            <a:r>
              <a:rPr lang="pt-BR" dirty="0" err="1">
                <a:hlinkClick r:id="rId3"/>
              </a:rPr>
              <a:t>Kaggle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Em suas respectivas atuações profissionais, os integrantes do grupo gostariam de gerar inteligência e insights sobre o </a:t>
            </a:r>
            <a:r>
              <a:rPr lang="pt-BR" sz="2000" b="1" i="1" dirty="0"/>
              <a:t>churn</a:t>
            </a:r>
            <a:r>
              <a:rPr lang="pt-BR" sz="2000" b="1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grupo decidiu seguir com um </a:t>
            </a:r>
            <a:r>
              <a:rPr lang="pt-BR" dirty="0" err="1"/>
              <a:t>dataset</a:t>
            </a:r>
            <a:r>
              <a:rPr lang="pt-BR" dirty="0"/>
              <a:t> fictício para ganhar experiência no trabalho com dados de churn.</a:t>
            </a:r>
          </a:p>
          <a:p>
            <a:r>
              <a:rPr lang="pt-BR" dirty="0" err="1"/>
              <a:t>Dataset</a:t>
            </a:r>
            <a:r>
              <a:rPr lang="pt-BR" dirty="0"/>
              <a:t> escolhido: </a:t>
            </a:r>
            <a:r>
              <a:rPr lang="pt-BR" dirty="0" err="1"/>
              <a:t>Telco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Churn</a:t>
            </a:r>
          </a:p>
          <a:p>
            <a:pPr lvl="1"/>
            <a:r>
              <a:rPr lang="pt-BR" dirty="0"/>
              <a:t>Fornecido pela IBM para fins acadêmicos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043966F-BD5B-8A89-0D24-BACA83625213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DESCRIÇÃO DO CASO</a:t>
            </a:r>
          </a:p>
        </p:txBody>
      </p:sp>
    </p:spTree>
    <p:extLst>
      <p:ext uri="{BB962C8B-B14F-4D97-AF65-F5344CB8AC3E}">
        <p14:creationId xmlns:p14="http://schemas.microsoft.com/office/powerpoint/2010/main" val="1871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Caso o trabalho fosse desenvolvido efetivamente para uma empresa de Telecomunicações, o objetivo “macro” do modelo seria a redução do </a:t>
            </a:r>
            <a:r>
              <a:rPr lang="pt-BR" sz="2000" b="1" i="1" dirty="0"/>
              <a:t>churn</a:t>
            </a:r>
            <a:r>
              <a:rPr lang="pt-BR" sz="2000" b="1" dirty="0"/>
              <a:t> da empresa.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Identificar os fatores que contribuem com o </a:t>
            </a:r>
            <a:r>
              <a:rPr lang="pt-BR" i="1" dirty="0"/>
              <a:t>churn;</a:t>
            </a:r>
          </a:p>
          <a:p>
            <a:r>
              <a:rPr lang="pt-BR" dirty="0"/>
              <a:t>Disponibilizar um </a:t>
            </a:r>
            <a:r>
              <a:rPr lang="pt-BR" i="1" dirty="0"/>
              <a:t>Score</a:t>
            </a:r>
            <a:r>
              <a:rPr lang="pt-BR" dirty="0"/>
              <a:t> para as áreas de negócio.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B0678DA-6013-D20C-55A1-53D2192B4D17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OBJETIVOS DO MODELO</a:t>
            </a:r>
          </a:p>
        </p:txBody>
      </p:sp>
    </p:spTree>
    <p:extLst>
      <p:ext uri="{BB962C8B-B14F-4D97-AF65-F5344CB8AC3E}">
        <p14:creationId xmlns:p14="http://schemas.microsoft.com/office/powerpoint/2010/main" val="103062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O </a:t>
            </a:r>
            <a:r>
              <a:rPr lang="pt-BR" sz="2000" b="1" dirty="0" err="1"/>
              <a:t>Dataset</a:t>
            </a:r>
            <a:r>
              <a:rPr lang="pt-BR" sz="2000" b="1" dirty="0"/>
              <a:t> contém dados fictícios de 7043 clientes da empresa “</a:t>
            </a:r>
            <a:r>
              <a:rPr lang="pt-BR" sz="2000" b="1" dirty="0" err="1"/>
              <a:t>Telco</a:t>
            </a:r>
            <a:r>
              <a:rPr lang="pt-BR" sz="2000" b="1" dirty="0"/>
              <a:t>” que providencia serviços de telefone e internet.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conjunto de dados contém as seguintes informações:</a:t>
            </a:r>
          </a:p>
          <a:p>
            <a:pPr lvl="1"/>
            <a:r>
              <a:rPr lang="pt-BR" dirty="0"/>
              <a:t>Quais saíram e ficaram na empresa (</a:t>
            </a:r>
            <a:r>
              <a:rPr lang="pt-BR" i="1" dirty="0"/>
              <a:t>churn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Quais serviços os clientes adquiriram;</a:t>
            </a:r>
          </a:p>
          <a:p>
            <a:pPr lvl="1"/>
            <a:r>
              <a:rPr lang="pt-BR" dirty="0"/>
              <a:t>Informações da conta;</a:t>
            </a:r>
          </a:p>
          <a:p>
            <a:pPr lvl="1"/>
            <a:r>
              <a:rPr lang="pt-BR" dirty="0"/>
              <a:t>Informações demográficas.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AFB717-23BB-52C8-AD84-F998108AB6FE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DESCRIÇÃO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95462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57EFD-6EB2-C96A-9B67-0BC0C10B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934681"/>
          </a:xfrm>
        </p:spPr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pt-BR" dirty="0" err="1"/>
              <a:t>Customer</a:t>
            </a:r>
            <a:r>
              <a:rPr lang="pt-BR" dirty="0"/>
              <a:t> ID – ID do cliente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 err="1"/>
              <a:t>Gender</a:t>
            </a:r>
            <a:r>
              <a:rPr lang="pt-BR" dirty="0"/>
              <a:t> – Sexo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 err="1"/>
              <a:t>SeniorCitizen</a:t>
            </a:r>
            <a:r>
              <a:rPr lang="pt-BR" dirty="0"/>
              <a:t> – Se o cliente é idoso ou não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 err="1"/>
              <a:t>Partner</a:t>
            </a:r>
            <a:r>
              <a:rPr lang="pt-BR" dirty="0"/>
              <a:t> – Estado Civil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 err="1"/>
              <a:t>Dependents</a:t>
            </a:r>
            <a:r>
              <a:rPr lang="pt-BR" dirty="0"/>
              <a:t> – Se possui dependentes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 err="1"/>
              <a:t>Tenure</a:t>
            </a:r>
            <a:r>
              <a:rPr lang="pt-BR" dirty="0"/>
              <a:t> – Tempo como cliente (meses)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 err="1"/>
              <a:t>PhoneService</a:t>
            </a:r>
            <a:r>
              <a:rPr lang="pt-BR" dirty="0"/>
              <a:t> – Se contratou Telefone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 err="1"/>
              <a:t>MutipleLines</a:t>
            </a:r>
            <a:r>
              <a:rPr lang="pt-BR" dirty="0"/>
              <a:t> – Se contratou +1 linha</a:t>
            </a:r>
          </a:p>
          <a:p>
            <a:pPr marL="494100" indent="-457200">
              <a:buFont typeface="+mj-lt"/>
              <a:buAutoNum type="arabicPeriod"/>
            </a:pPr>
            <a:r>
              <a:rPr lang="pt-BR" dirty="0" err="1"/>
              <a:t>InternerService</a:t>
            </a:r>
            <a:r>
              <a:rPr lang="pt-BR" dirty="0"/>
              <a:t> – Tipo de serviço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4EFD50-62DB-8A03-9478-44D1A80A8D19}"/>
              </a:ext>
            </a:extLst>
          </p:cNvPr>
          <p:cNvSpPr txBox="1">
            <a:spLocks/>
          </p:cNvSpPr>
          <p:nvPr/>
        </p:nvSpPr>
        <p:spPr>
          <a:xfrm>
            <a:off x="6161977" y="1732448"/>
            <a:ext cx="5182205" cy="49346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 startAt="10"/>
            </a:pPr>
            <a:r>
              <a:rPr lang="pt-BR" dirty="0" err="1"/>
              <a:t>OnlineSecurity</a:t>
            </a:r>
            <a:r>
              <a:rPr lang="pt-BR" dirty="0"/>
              <a:t> – Se contratou “Online Security”</a:t>
            </a:r>
          </a:p>
          <a:p>
            <a:pPr marL="494100" indent="-457200">
              <a:buFont typeface="+mj-lt"/>
              <a:buAutoNum type="arabicPeriod" startAt="10"/>
            </a:pPr>
            <a:r>
              <a:rPr lang="pt-BR" dirty="0" err="1"/>
              <a:t>OnlineBackup</a:t>
            </a:r>
            <a:r>
              <a:rPr lang="pt-BR" dirty="0"/>
              <a:t> – Se contratou backup online</a:t>
            </a:r>
          </a:p>
          <a:p>
            <a:pPr marL="494100" indent="-457200">
              <a:buFont typeface="+mj-lt"/>
              <a:buAutoNum type="arabicPeriod" startAt="10"/>
            </a:pPr>
            <a:r>
              <a:rPr lang="pt-BR" dirty="0" err="1"/>
              <a:t>DeviceProtection</a:t>
            </a:r>
            <a:r>
              <a:rPr lang="pt-BR" dirty="0"/>
              <a:t> - Se contratou “Device </a:t>
            </a:r>
            <a:r>
              <a:rPr lang="pt-BR" dirty="0" err="1"/>
              <a:t>Protection</a:t>
            </a:r>
            <a:r>
              <a:rPr lang="pt-BR" dirty="0"/>
              <a:t>”</a:t>
            </a:r>
          </a:p>
          <a:p>
            <a:pPr marL="494100" indent="-457200">
              <a:buFont typeface="+mj-lt"/>
              <a:buAutoNum type="arabicPeriod" startAt="10"/>
            </a:pPr>
            <a:r>
              <a:rPr lang="pt-BR" dirty="0" err="1"/>
              <a:t>TechSupport</a:t>
            </a:r>
            <a:r>
              <a:rPr lang="pt-BR" dirty="0"/>
              <a:t> – Se contratou suporte técnico</a:t>
            </a:r>
          </a:p>
          <a:p>
            <a:pPr marL="494100" indent="-457200">
              <a:buFont typeface="+mj-lt"/>
              <a:buAutoNum type="arabicPeriod" startAt="10"/>
            </a:pPr>
            <a:r>
              <a:rPr lang="pt-BR" dirty="0" err="1"/>
              <a:t>StreamingTV</a:t>
            </a:r>
            <a:r>
              <a:rPr lang="pt-BR" dirty="0"/>
              <a:t> – Se contratou “Streaming TV”</a:t>
            </a:r>
          </a:p>
          <a:p>
            <a:pPr marL="494100" indent="-457200">
              <a:buFont typeface="+mj-lt"/>
              <a:buAutoNum type="arabicPeriod" startAt="10"/>
            </a:pPr>
            <a:r>
              <a:rPr lang="pt-BR" dirty="0" err="1"/>
              <a:t>StreamingMovies</a:t>
            </a:r>
            <a:r>
              <a:rPr lang="pt-BR" dirty="0"/>
              <a:t> – Se contratou “</a:t>
            </a:r>
            <a:r>
              <a:rPr lang="pt-BR" dirty="0" err="1"/>
              <a:t>StreamingMovies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41C69BF-77C4-DE7E-0D01-591805FA2CC1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CAMPOS DO DATASET</a:t>
            </a:r>
          </a:p>
        </p:txBody>
      </p:sp>
    </p:spTree>
    <p:extLst>
      <p:ext uri="{BB962C8B-B14F-4D97-AF65-F5344CB8AC3E}">
        <p14:creationId xmlns:p14="http://schemas.microsoft.com/office/powerpoint/2010/main" val="85543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57EFD-6EB2-C96A-9B67-0BC0C10B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467378" cy="4934681"/>
          </a:xfrm>
        </p:spPr>
        <p:txBody>
          <a:bodyPr/>
          <a:lstStyle/>
          <a:p>
            <a:pPr marL="494100" indent="-457200">
              <a:buFont typeface="+mj-lt"/>
              <a:buAutoNum type="arabicPeriod" startAt="16"/>
            </a:pPr>
            <a:r>
              <a:rPr lang="pt-BR" dirty="0" err="1"/>
              <a:t>Contract</a:t>
            </a:r>
            <a:r>
              <a:rPr lang="pt-BR" dirty="0"/>
              <a:t> – Tipo do contrato</a:t>
            </a:r>
          </a:p>
          <a:p>
            <a:pPr marL="494100" indent="-457200">
              <a:buFont typeface="+mj-lt"/>
              <a:buAutoNum type="arabicPeriod" startAt="16"/>
            </a:pPr>
            <a:r>
              <a:rPr lang="pt-BR" dirty="0" err="1"/>
              <a:t>PaperlessBilling</a:t>
            </a:r>
            <a:r>
              <a:rPr lang="pt-BR" dirty="0"/>
              <a:t> – Se possui cobrança sem papel</a:t>
            </a:r>
          </a:p>
          <a:p>
            <a:pPr marL="494100" indent="-457200">
              <a:buFont typeface="+mj-lt"/>
              <a:buAutoNum type="arabicPeriod" startAt="16"/>
            </a:pPr>
            <a:r>
              <a:rPr lang="pt-BR" dirty="0" err="1"/>
              <a:t>PaymentMethod</a:t>
            </a:r>
            <a:r>
              <a:rPr lang="pt-BR" dirty="0"/>
              <a:t> – Método de pagamento</a:t>
            </a:r>
          </a:p>
          <a:p>
            <a:pPr marL="494100" indent="-457200">
              <a:buFont typeface="+mj-lt"/>
              <a:buAutoNum type="arabicPeriod" startAt="16"/>
            </a:pPr>
            <a:r>
              <a:rPr lang="pt-BR" dirty="0" err="1"/>
              <a:t>MonthlyCharges</a:t>
            </a:r>
            <a:r>
              <a:rPr lang="pt-BR" dirty="0"/>
              <a:t> – O quanto o cliente é cobrado mensalmente</a:t>
            </a:r>
          </a:p>
          <a:p>
            <a:pPr marL="494100" indent="-457200">
              <a:buFont typeface="+mj-lt"/>
              <a:buAutoNum type="arabicPeriod" startAt="16"/>
            </a:pPr>
            <a:r>
              <a:rPr lang="pt-BR" dirty="0" err="1"/>
              <a:t>TotalCharges</a:t>
            </a:r>
            <a:r>
              <a:rPr lang="pt-BR" dirty="0"/>
              <a:t> – O total cobrado ao cliente</a:t>
            </a:r>
          </a:p>
          <a:p>
            <a:pPr marL="494100" indent="-457200">
              <a:buFont typeface="+mj-lt"/>
              <a:buAutoNum type="arabicPeriod" startAt="16"/>
            </a:pPr>
            <a:r>
              <a:rPr lang="pt-BR" dirty="0"/>
              <a:t>Churn – Se o cliente deixou a empresa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6BDC54D-62D0-6238-BD4B-3F3C2ED766C6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CAMPOS DO DATASET</a:t>
            </a:r>
          </a:p>
        </p:txBody>
      </p:sp>
    </p:spTree>
    <p:extLst>
      <p:ext uri="{BB962C8B-B14F-4D97-AF65-F5344CB8AC3E}">
        <p14:creationId xmlns:p14="http://schemas.microsoft.com/office/powerpoint/2010/main" val="345674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Analisando as variáveis numéricas, é possível observar distribuições bem diferentes umas </a:t>
            </a:r>
            <a:r>
              <a:rPr lang="pt-BR" sz="2000" b="1"/>
              <a:t>das outras.</a:t>
            </a:r>
            <a:endParaRPr lang="pt-BR" sz="2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Distribuição as variáveis numéricas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RESULTADOS ENCONTRADOS PELA EDA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B4E9F2-5934-699A-F493-6E858157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339" y="2923375"/>
            <a:ext cx="7995322" cy="25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0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Analisando as variáveis categóricas, observa-se que algumas variáveis não são uniformes na base.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Distribuição as variáveis categóricas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RESULTADOS ENCONTRADOS PELA EDA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ED2CDA-E137-D9AA-EE38-62D77CE0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52" y="925755"/>
            <a:ext cx="3973277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9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BBFA-6CA0-5952-D221-77C08067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39" y="96350"/>
            <a:ext cx="11515271" cy="97045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/>
              <a:t>Ao correlacionar as variáveis categóricas com o </a:t>
            </a:r>
            <a:r>
              <a:rPr lang="pt-BR" sz="2000" b="1" dirty="0" err="1"/>
              <a:t>churn</a:t>
            </a:r>
            <a:r>
              <a:rPr lang="pt-BR" sz="2000" b="1" dirty="0"/>
              <a:t>, observa-se que os 5 principais atributos foram: </a:t>
            </a:r>
            <a:r>
              <a:rPr lang="pt-BR" sz="2000" b="1" dirty="0" err="1"/>
              <a:t>PhoneService</a:t>
            </a:r>
            <a:r>
              <a:rPr lang="pt-BR" sz="2000" b="1" dirty="0"/>
              <a:t>, </a:t>
            </a:r>
            <a:r>
              <a:rPr lang="pt-BR" sz="2000" b="1" dirty="0" err="1"/>
              <a:t>Contract</a:t>
            </a:r>
            <a:r>
              <a:rPr lang="pt-BR" sz="2000" b="1" dirty="0"/>
              <a:t>, </a:t>
            </a:r>
            <a:r>
              <a:rPr lang="pt-BR" sz="2000" b="1" dirty="0" err="1"/>
              <a:t>Dependents</a:t>
            </a:r>
            <a:r>
              <a:rPr lang="pt-BR" sz="2000" b="1" dirty="0"/>
              <a:t>, </a:t>
            </a:r>
            <a:r>
              <a:rPr lang="pt-BR" sz="2000" b="1" dirty="0" err="1"/>
              <a:t>OnlineSecurity</a:t>
            </a:r>
            <a:r>
              <a:rPr lang="pt-BR" sz="2000" b="1" dirty="0"/>
              <a:t> e </a:t>
            </a:r>
            <a:r>
              <a:rPr lang="pt-BR" sz="2000" b="1" dirty="0" err="1"/>
              <a:t>TechSupport</a:t>
            </a:r>
            <a:r>
              <a:rPr lang="pt-BR" sz="2000" b="1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BAEB1-E2C2-DCD8-59C5-60B5A9AA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Correlação das variáveis categóricas com o </a:t>
            </a:r>
            <a:r>
              <a:rPr lang="pt-BR" i="1" dirty="0" err="1"/>
              <a:t>churn</a:t>
            </a: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5788C64-9774-A432-C383-EE8B7B91206B}"/>
              </a:ext>
            </a:extLst>
          </p:cNvPr>
          <p:cNvSpPr txBox="1">
            <a:spLocks/>
          </p:cNvSpPr>
          <p:nvPr/>
        </p:nvSpPr>
        <p:spPr>
          <a:xfrm>
            <a:off x="157439" y="1320295"/>
            <a:ext cx="10353762" cy="348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800" b="1" dirty="0"/>
              <a:t>RESULTADOS ENCONTRADOS PELA EDA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EF7DBF71-AA7A-79A3-3CDC-8736EC510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42048"/>
              </p:ext>
            </p:extLst>
          </p:nvPr>
        </p:nvGraphicFramePr>
        <p:xfrm>
          <a:off x="2867074" y="290068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01869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26692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9108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Principal 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97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PhoneService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Yes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24.12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9678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Contract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Month-to-month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23.49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6348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Dependents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21.90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2059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OnlineSecurity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20.74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9717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TechSupport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20.53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2597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60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394</TotalTime>
  <Words>1359</Words>
  <Application>Microsoft Office PowerPoint</Application>
  <PresentationFormat>Widescreen</PresentationFormat>
  <Paragraphs>247</Paragraphs>
  <Slides>18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Calisto MT</vt:lpstr>
      <vt:lpstr>Wingdings 2</vt:lpstr>
      <vt:lpstr>Ardósia</vt:lpstr>
      <vt:lpstr>Telco Customer Churn</vt:lpstr>
      <vt:lpstr>Em suas respectivas atuações profissionais, os integrantes do grupo gostariam de gerar inteligência e insights sobre o churn.</vt:lpstr>
      <vt:lpstr>Caso o trabalho fosse desenvolvido efetivamente para uma empresa de Telecomunicações, o objetivo “macro” do modelo seria a redução do churn da empresa.</vt:lpstr>
      <vt:lpstr>O Dataset contém dados fictícios de 7043 clientes da empresa “Telco” que providencia serviços de telefone e internet.</vt:lpstr>
      <vt:lpstr>Apresentação do PowerPoint</vt:lpstr>
      <vt:lpstr>Apresentação do PowerPoint</vt:lpstr>
      <vt:lpstr>Analisando as variáveis numéricas, é possível observar distribuições bem diferentes umas das outras.</vt:lpstr>
      <vt:lpstr>Analisando as variáveis categóricas, observa-se que algumas variáveis não são uniformes na base.</vt:lpstr>
      <vt:lpstr>Ao correlacionar as variáveis categóricas com o churn, observa-se que os 5 principais atributos foram: PhoneService, Contract, Dependents, OnlineSecurity e TechSupport.</vt:lpstr>
      <vt:lpstr>Aplicando o método do qui-quadrado para determinar as correlaçoes, observa-se que os 5 principais atributos foram: PhoneService, Contract, OnlineSecurity, TechSupport e PaymentMethod.</vt:lpstr>
      <vt:lpstr>Quanto maior o período de parceria do cliente com a empresa, menor a sua correlação com o churn. Além disso, para as cobranças mensais, não há muita diferenciação</vt:lpstr>
      <vt:lpstr>Ao correlacionar as variáveis numéricas, observa-se de maneira mais clara a correlação entre o tempo em que o cliente é cliente com o churn.</vt:lpstr>
      <vt:lpstr>Foram removidos 11 valores nulos do dataset, além de trocar o tipo de campo de “TotalCharges” para float.</vt:lpstr>
      <vt:lpstr>Com a EDA, o primeiro objetivo do projeto foi atingido. Para o segundo objetivo é necessário desenvolver um modelo de classificação.</vt:lpstr>
      <vt:lpstr>Nas comparações iniciais entre os algoritmos, o que apresentou melhor resultado de F1 foi o Gradient Boost.</vt:lpstr>
      <vt:lpstr>Após aplicar o Grid Search com algumas validações, o modelo que atingiu melhor F1 foi o de Regressão Logística.</vt:lpstr>
      <vt:lpstr>A partir da EDA, a empresa poderia direcionar diversas ações para redução do churn. Os modelos atingiram um valor de F1 suficiente para um ponto de partida, entretanto podem ser aperfeiçoados.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</dc:title>
  <dc:creator>Fernando Gabardo</dc:creator>
  <cp:lastModifiedBy>Fernando Gabardo</cp:lastModifiedBy>
  <cp:revision>27</cp:revision>
  <dcterms:created xsi:type="dcterms:W3CDTF">2023-02-22T23:20:47Z</dcterms:created>
  <dcterms:modified xsi:type="dcterms:W3CDTF">2023-04-19T23:50:36Z</dcterms:modified>
</cp:coreProperties>
</file>