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4EB8-B4C3-4693-B9B9-A53F9E6AB878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D5D-4F88-4227-ACE4-A6D5CDF25C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020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4EB8-B4C3-4693-B9B9-A53F9E6AB878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D5D-4F88-4227-ACE4-A6D5CDF25C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893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4EB8-B4C3-4693-B9B9-A53F9E6AB878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D5D-4F88-4227-ACE4-A6D5CDF25C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6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4EB8-B4C3-4693-B9B9-A53F9E6AB878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D5D-4F88-4227-ACE4-A6D5CDF25C0F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0687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4EB8-B4C3-4693-B9B9-A53F9E6AB878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D5D-4F88-4227-ACE4-A6D5CDF25C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3564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4EB8-B4C3-4693-B9B9-A53F9E6AB878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D5D-4F88-4227-ACE4-A6D5CDF25C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3615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4EB8-B4C3-4693-B9B9-A53F9E6AB878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D5D-4F88-4227-ACE4-A6D5CDF25C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0749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4EB8-B4C3-4693-B9B9-A53F9E6AB878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D5D-4F88-4227-ACE4-A6D5CDF25C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3841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4EB8-B4C3-4693-B9B9-A53F9E6AB878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D5D-4F88-4227-ACE4-A6D5CDF25C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443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4EB8-B4C3-4693-B9B9-A53F9E6AB878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D5D-4F88-4227-ACE4-A6D5CDF25C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769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4EB8-B4C3-4693-B9B9-A53F9E6AB878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D5D-4F88-4227-ACE4-A6D5CDF25C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883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4EB8-B4C3-4693-B9B9-A53F9E6AB878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D5D-4F88-4227-ACE4-A6D5CDF25C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866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4EB8-B4C3-4693-B9B9-A53F9E6AB878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D5D-4F88-4227-ACE4-A6D5CDF25C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428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4EB8-B4C3-4693-B9B9-A53F9E6AB878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D5D-4F88-4227-ACE4-A6D5CDF25C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013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4EB8-B4C3-4693-B9B9-A53F9E6AB878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D5D-4F88-4227-ACE4-A6D5CDF25C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969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4EB8-B4C3-4693-B9B9-A53F9E6AB878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D5D-4F88-4227-ACE4-A6D5CDF25C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05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4EB8-B4C3-4693-B9B9-A53F9E6AB878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AD5D-4F88-4227-ACE4-A6D5CDF25C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581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ADF4EB8-B4C3-4693-B9B9-A53F9E6AB878}" type="datetimeFigureOut">
              <a:rPr lang="sk-SK" smtClean="0"/>
              <a:t>21. 4. 2022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88AD5D-4F88-4227-ACE4-A6D5CDF25C0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0768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FC186A-5A9F-4A9A-A72D-DFBBE993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EE1E2B-262B-4EE5-9AB3-125FAB1A8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843BE-F86F-467E-8D46-08BD143E2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626" y="966851"/>
            <a:ext cx="6889930" cy="4626864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sk-SK" sz="5000" b="0" i="0">
                <a:effectLst/>
                <a:latin typeface="Arial" panose="020B0604020202020204" pitchFamily="34" charset="0"/>
              </a:rPr>
              <a:t>Majetok podniku</a:t>
            </a:r>
            <a:endParaRPr lang="sk-SK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A7A97-EDD1-46CE-A62C-9A5AA223F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966851"/>
            <a:ext cx="2820362" cy="4626864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sk-SK" dirty="0"/>
              <a:t>Alex Hajas</a:t>
            </a:r>
            <a:endParaRPr lang="sk-SK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2CADB7-E9BE-4376-8036-0D21CBDC9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352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rátkodobý finančný majetok v jednoduchom účtovníctve | Podnikam.sk">
            <a:extLst>
              <a:ext uri="{FF2B5EF4-FFF2-40B4-BE49-F238E27FC236}">
                <a16:creationId xmlns:a16="http://schemas.microsoft.com/office/drawing/2014/main" id="{4B85FA41-8F3E-4DFA-9DC0-53AD81B09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233EAA-F0DB-4D3D-BEEC-4B5D731F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sk-SK" dirty="0"/>
              <a:t>Inventarizácia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AEA8-5B74-4EBF-8913-F116D0C86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r>
              <a:rPr lang="sk-SK" dirty="0"/>
              <a:t>Inventarizácia je činnosť, prostredníctvom ktorej sa porovná skutočný stav majetku so stavom účtovným.</a:t>
            </a:r>
          </a:p>
          <a:p>
            <a:r>
              <a:rPr lang="sk-SK" dirty="0"/>
              <a:t>Inventarizácia môže byť:</a:t>
            </a:r>
          </a:p>
          <a:p>
            <a:pPr marL="36900" indent="0">
              <a:buNone/>
            </a:pPr>
            <a:r>
              <a:rPr lang="sk-SK" dirty="0"/>
              <a:t>•	riadna – k poslednému dňu účtovného obdobia,</a:t>
            </a:r>
          </a:p>
          <a:p>
            <a:pPr marL="36900" indent="0">
              <a:buNone/>
            </a:pPr>
            <a:r>
              <a:rPr lang="sk-SK" dirty="0"/>
              <a:t>•	mimoriadna – úvodná – pri vzniku účtovnej jednotky, alebo pri jej zlúčení, zániku, či iných nevyhnutných prípadoch,</a:t>
            </a:r>
          </a:p>
          <a:p>
            <a:r>
              <a:rPr lang="sk-SK" dirty="0"/>
              <a:t>Pri peňažných prostriedkoch v hotovosti /v pokladnici/ sa musí robiť inventarizácia najmenej štyrikrát ročne. Pri zásobách sa môže robiť aj priebežne počas roka.</a:t>
            </a:r>
          </a:p>
          <a:p>
            <a:r>
              <a:rPr lang="sk-SK" dirty="0"/>
              <a:t>Ideálnym stavom pri inventarizácii je, keď sa skutočný stav rovná účtovnému stavu, pretože vtedy v podniku nič nechýba ani neprevyšuje.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8875482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rátkodobý finančný majetok v jednoduchom účtovníctve | Podnikam.sk">
            <a:extLst>
              <a:ext uri="{FF2B5EF4-FFF2-40B4-BE49-F238E27FC236}">
                <a16:creationId xmlns:a16="http://schemas.microsoft.com/office/drawing/2014/main" id="{053AF5D6-FF2D-47C2-AC1F-FD5A931BD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8A6FB4-85EC-4BCD-990B-305DAD53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sk-SK" dirty="0"/>
              <a:t>Inventarizačný rozdiel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8B93A-E1CF-4CC3-9517-BF5B10F31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r>
              <a:rPr lang="sk-SK" dirty="0"/>
              <a:t>Ak skutočný stav majetku zistený inventúrou nie je zhodný s účtovným stavom zisteným inventarizáciou hovoríme o inventarizačnom rozdiele:</a:t>
            </a:r>
          </a:p>
          <a:p>
            <a:pPr marL="36900" indent="0">
              <a:buNone/>
            </a:pPr>
            <a:r>
              <a:rPr lang="sk-SK" dirty="0"/>
              <a:t>•	prebytku – ak skutočný stav je vyšší ako účtovný stav. </a:t>
            </a:r>
          </a:p>
          <a:p>
            <a:pPr marL="36900" indent="0">
              <a:buNone/>
            </a:pPr>
            <a:r>
              <a:rPr lang="sk-SK" dirty="0"/>
              <a:t>•	manku – ak skutočný stav je nižší ako účtovný stav. </a:t>
            </a:r>
          </a:p>
          <a:p>
            <a:r>
              <a:rPr lang="sk-SK" dirty="0"/>
              <a:t>Po uskutočnení fyzickej, dokladovej alebo kombinovanej inventúry sa všetky zistené stavy majetku, vlastného imania a záväzkov zaznamenávajú do inventúrnych súpisov.</a:t>
            </a:r>
          </a:p>
        </p:txBody>
      </p:sp>
    </p:spTree>
    <p:extLst>
      <p:ext uri="{BB962C8B-B14F-4D97-AF65-F5344CB8AC3E}">
        <p14:creationId xmlns:p14="http://schemas.microsoft.com/office/powerpoint/2010/main" val="10422385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rátkodobý finančný majetok v jednoduchom účtovníctve | Podnikam.sk">
            <a:extLst>
              <a:ext uri="{FF2B5EF4-FFF2-40B4-BE49-F238E27FC236}">
                <a16:creationId xmlns:a16="http://schemas.microsoft.com/office/drawing/2014/main" id="{64B6E181-7D19-480B-99AE-93BAE25791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6153A5-1A4B-4C81-82E7-C0BB8DC5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Dakujem za Pozornosť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3DA45-9C8A-4647-B660-99BEBA063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693" y="3598339"/>
            <a:ext cx="9440034" cy="1049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Alex Hajas 2.B</a:t>
            </a:r>
          </a:p>
        </p:txBody>
      </p:sp>
    </p:spTree>
    <p:extLst>
      <p:ext uri="{BB962C8B-B14F-4D97-AF65-F5344CB8AC3E}">
        <p14:creationId xmlns:p14="http://schemas.microsoft.com/office/powerpoint/2010/main" val="3508871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BCC03-2DBD-4AF0-B2DD-A9686E9E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sk-SK" dirty="0"/>
              <a:t>Čo je </a:t>
            </a:r>
            <a:r>
              <a:rPr lang="sk-SK" b="0" i="0" dirty="0">
                <a:effectLst/>
              </a:rPr>
              <a:t>Majetok podniku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F99B7-6CF3-4184-944A-7DE5188BA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sk-SK" dirty="0"/>
              <a:t>Majetok podniku sú všetky hmotné i nehmotné veci, ku ktorým má podnik vlastnícke právo alebo ich má pridelené do správy. </a:t>
            </a:r>
          </a:p>
          <a:p>
            <a:r>
              <a:rPr lang="sk-SK" dirty="0"/>
              <a:t>Majetok tvoria výrobné priestory (budovy, stavby), výrobné zariadenia (stroje, inventár), kancelárska technika, zásoby, poznatky o výrobe atď.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23630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596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Obstarávanie dlhodobého majetku v podvojnom účtovníctve | Podnikam.sk">
            <a:extLst>
              <a:ext uri="{FF2B5EF4-FFF2-40B4-BE49-F238E27FC236}">
                <a16:creationId xmlns:a16="http://schemas.microsoft.com/office/drawing/2014/main" id="{908D636A-DD4B-4F37-B5CE-63B905FE0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1" b="33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F79EB-7880-4089-8A42-CDC9443A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sk-SK" dirty="0"/>
              <a:t>Členenie majetku: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C53F-B1A9-403C-816C-9819AF430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r>
              <a:rPr lang="sk-SK" b="1" dirty="0"/>
              <a:t>Z hľadiska charakteru:</a:t>
            </a:r>
          </a:p>
          <a:p>
            <a:r>
              <a:rPr lang="sk-SK" dirty="0"/>
              <a:t>1. hmotný majetok – fyzicka vec</a:t>
            </a:r>
          </a:p>
          <a:p>
            <a:r>
              <a:rPr lang="sk-SK" dirty="0"/>
              <a:t>2. nehmotný majetok – digitalna vec</a:t>
            </a:r>
          </a:p>
          <a:p>
            <a:r>
              <a:rPr lang="sk-SK" dirty="0"/>
              <a:t>3. finančný majetok – peniaze v hotovosti, vklady na bankových účtoch</a:t>
            </a:r>
          </a:p>
          <a:p>
            <a:r>
              <a:rPr lang="sk-SK" b="1" dirty="0"/>
              <a:t>Z časového hľadiska:</a:t>
            </a:r>
          </a:p>
          <a:p>
            <a:r>
              <a:rPr lang="sk-SK" dirty="0"/>
              <a:t>1. Dlhodobý hmotný majetok – Stavby, hmotné hnuteľné veci a súbory hnuteľných vecí Umelecké diela, zbierky, predmety z drahých kovov, pozemky obstarávané a účelom dlhodobého uloženia voľných peňažných prostriedkov</a:t>
            </a:r>
          </a:p>
          <a:p>
            <a:r>
              <a:rPr lang="sk-SK" dirty="0"/>
              <a:t>2. Krátkodobý majetok – zasoby, krátkodobe pohladavky, kratkodobý finančny majetok</a:t>
            </a:r>
          </a:p>
        </p:txBody>
      </p:sp>
    </p:spTree>
    <p:extLst>
      <p:ext uri="{BB962C8B-B14F-4D97-AF65-F5344CB8AC3E}">
        <p14:creationId xmlns:p14="http://schemas.microsoft.com/office/powerpoint/2010/main" val="14156416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E85D-87F6-48FF-8092-36EFE0A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Majetok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92CD-2758-48F2-A27E-C4E8DF30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953481"/>
          </a:xfrm>
        </p:spPr>
        <p:txBody>
          <a:bodyPr/>
          <a:lstStyle/>
          <a:p>
            <a:r>
              <a:rPr lang="sk-SK" dirty="0"/>
              <a:t> Krátkodobý majetok – v transformačnom procese pôsobí krátkodobo (do jedného roka) a celý sa v ňom spotrebúva. </a:t>
            </a:r>
          </a:p>
          <a:p>
            <a:r>
              <a:rPr lang="sk-SK" dirty="0"/>
              <a:t>Dlhodobý majetok – je majetok, ktorý sa používa dlhšie ako jeden rok. Nemení svoju formu. Svoju hodnotu prenáša do hodnoty vyrábaných výrobkov alebo poskytovaných služieb postupne. Podnik ho obstaráva za účelom využitia pri podnikaní.</a:t>
            </a:r>
          </a:p>
          <a:p>
            <a:endParaRPr lang="sk-SK" dirty="0"/>
          </a:p>
        </p:txBody>
      </p:sp>
      <p:pic>
        <p:nvPicPr>
          <p:cNvPr id="1026" name="Picture 2" descr="Krátkodobý majetok - O škole">
            <a:extLst>
              <a:ext uri="{FF2B5EF4-FFF2-40B4-BE49-F238E27FC236}">
                <a16:creationId xmlns:a16="http://schemas.microsoft.com/office/drawing/2014/main" id="{B7AC46B5-10C0-435C-ABB1-168F09CCE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25" y="3685930"/>
            <a:ext cx="87439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4548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Čo sa týka fixných aktív a prevádzkového kapitálu? Investičný majetok  zahŕňa ...">
            <a:extLst>
              <a:ext uri="{FF2B5EF4-FFF2-40B4-BE49-F238E27FC236}">
                <a16:creationId xmlns:a16="http://schemas.microsoft.com/office/drawing/2014/main" id="{317EA519-8FBA-49B5-B0BD-1F707A623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9" r="1755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F0FE00-502C-4AA7-A309-8A1CB84C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sk-SK"/>
              <a:t>Obstaranie dlhodobého majetku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FA83-0B92-4A61-96E7-C8C762602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r>
              <a:rPr lang="sk-SK" dirty="0"/>
              <a:t>Spôsob, akým každý podnik získava dlhodobý majetok sa nazýva obstarávanie dlhodobého majetku, alebo tiež aj investičnou činnosťou.</a:t>
            </a:r>
          </a:p>
          <a:p>
            <a:pPr marL="36900" indent="0">
              <a:buNone/>
            </a:pPr>
            <a:endParaRPr lang="sk-SK" dirty="0"/>
          </a:p>
          <a:p>
            <a:r>
              <a:rPr lang="sk-SK" dirty="0"/>
              <a:t>Spôsoby obstarania dlhodobého majetku:</a:t>
            </a:r>
          </a:p>
          <a:p>
            <a:r>
              <a:rPr lang="sk-SK" dirty="0"/>
              <a:t>1. obstarávanie dlhodobého majetku kúpou – dodávateľským spôsobom</a:t>
            </a:r>
          </a:p>
          <a:p>
            <a:r>
              <a:rPr lang="sk-SK" dirty="0"/>
              <a:t>2. obstarávanie dlhodobého majetku vlastnou činnosťou</a:t>
            </a:r>
          </a:p>
          <a:p>
            <a:r>
              <a:rPr lang="sk-SK" dirty="0"/>
              <a:t>3. obstarávanie dlhodobého majetku bezplatným prevodom – darovaním</a:t>
            </a:r>
          </a:p>
          <a:p>
            <a:r>
              <a:rPr lang="sk-SK" dirty="0"/>
              <a:t>4. obstarávanie preradením z osobného užívania do podnikania</a:t>
            </a:r>
          </a:p>
          <a:p>
            <a:r>
              <a:rPr lang="sk-SK" dirty="0"/>
              <a:t>5. obstarávanie na základe zmluvy o kúpe najatej veci – finančný lízing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774672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Čo sa týka fixných aktív a prevádzkového kapitálu? Investičný majetok  zahŕňa ...">
            <a:extLst>
              <a:ext uri="{FF2B5EF4-FFF2-40B4-BE49-F238E27FC236}">
                <a16:creationId xmlns:a16="http://schemas.microsoft.com/office/drawing/2014/main" id="{67B50439-1AB8-484C-80AD-3F896B237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9" r="1755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7976AF-44C7-46CE-8FAD-590EF822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sk-SK" dirty="0"/>
              <a:t>Využívanie dlhodobého majetku podniku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4202-4B90-4521-96C1-62584F19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r>
              <a:rPr lang="sk-SK" dirty="0"/>
              <a:t>Každý druh dlhodobého hmotného majetku má určitú výkonnosť a môže sa používať v podniku určitý čas.</a:t>
            </a:r>
          </a:p>
          <a:p>
            <a:r>
              <a:rPr lang="sk-SK" dirty="0"/>
              <a:t>V závislosti od toho využívanie dlhodobého majetku môže byť:</a:t>
            </a:r>
          </a:p>
          <a:p>
            <a:r>
              <a:rPr lang="sk-SK" dirty="0"/>
              <a:t>1. extenzívne – z hľadiska času, závisí od režimu pracovného času, opráv, prestojov, absencie pracovníkov,</a:t>
            </a:r>
          </a:p>
          <a:p>
            <a:r>
              <a:rPr lang="sk-SK" dirty="0"/>
              <a:t>2. intenzívne– z hľadiska výkonnosti, ide o lepšie využívanie majetku, napríklad zdokonalením technologického postupu, automatizáciou výrobného procesu,</a:t>
            </a:r>
          </a:p>
          <a:p>
            <a:r>
              <a:rPr lang="sk-SK" dirty="0"/>
              <a:t>3. integrálne– celkové, ktoré je dané súčinom extenzívneho a intenzívneho využívania.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89249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F408-0706-4B57-B1F6-3B002582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sk-SK" dirty="0"/>
              <a:t>Údržba a opravy dlhodobého majetku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45BB-1476-4C0C-8B81-E41EEA8FA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sk-SK" sz="1400"/>
              <a:t>Dlhodobý majetok plní svoju funkciu určitý čas. Po uplynutí tohto času sa musí obnoviť.</a:t>
            </a:r>
          </a:p>
          <a:p>
            <a:pPr>
              <a:lnSpc>
                <a:spcPct val="90000"/>
              </a:lnSpc>
            </a:pPr>
            <a:r>
              <a:rPr lang="sk-SK" sz="1400"/>
              <a:t>Obnova dlhodobého majetku je činnosť, ktorou sa zabezpečuje odstránenie opotrebenia. Uskutočňuje sa formou čiastočnej obnovy alebo úplnej obnovy.</a:t>
            </a:r>
          </a:p>
          <a:p>
            <a:pPr>
              <a:lnSpc>
                <a:spcPct val="90000"/>
              </a:lnSpc>
            </a:pPr>
            <a:r>
              <a:rPr lang="sk-SK" sz="1400" b="1"/>
              <a:t>Pri čiastočnej obnove poznáme dve formy:</a:t>
            </a:r>
          </a:p>
          <a:p>
            <a:pPr>
              <a:lnSpc>
                <a:spcPct val="90000"/>
              </a:lnSpc>
            </a:pPr>
            <a:r>
              <a:rPr lang="sk-SK" sz="1400"/>
              <a:t>1. obnova, ktorá vchádza do nákladov podniku – ide o opravy a údržbu majetku</a:t>
            </a:r>
          </a:p>
          <a:p>
            <a:pPr>
              <a:lnSpc>
                <a:spcPct val="90000"/>
              </a:lnSpc>
            </a:pPr>
            <a:r>
              <a:rPr lang="sk-SK" sz="1400"/>
              <a:t>2. obnova, ktorá zvyšuje vstupnú cenu dlhodobého hmotného majetku a až následne vchádza do nákladov prostredníctvom odpisov.</a:t>
            </a:r>
          </a:p>
          <a:p>
            <a:pPr>
              <a:lnSpc>
                <a:spcPct val="90000"/>
              </a:lnSpc>
            </a:pPr>
            <a:r>
              <a:rPr lang="sk-SK" sz="1400"/>
              <a:t>Pod úplnou obnovou dlhodobého majetku rozumieme zlikvidovanie pôvodného hmotného dlhodobého majetku vyradením z používania a následným obstaraním nového majetku.</a:t>
            </a:r>
          </a:p>
          <a:p>
            <a:pPr>
              <a:lnSpc>
                <a:spcPct val="90000"/>
              </a:lnSpc>
            </a:pPr>
            <a:endParaRPr lang="sk-SK" sz="1400"/>
          </a:p>
        </p:txBody>
      </p:sp>
      <p:pic>
        <p:nvPicPr>
          <p:cNvPr id="6" name="Obrázok 3">
            <a:extLst>
              <a:ext uri="{FF2B5EF4-FFF2-40B4-BE49-F238E27FC236}">
                <a16:creationId xmlns:a16="http://schemas.microsoft.com/office/drawing/2014/main" id="{436C221D-5D21-4FA8-B026-57EC655C8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560" y="2450713"/>
            <a:ext cx="4065464" cy="26222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4643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A657-4946-491D-8A71-EBC86523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sk-SK"/>
              <a:t>Starostlivosť o dlhodobý majetok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A527E-1672-477E-8B6E-1D3EBC66F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96" y="1732449"/>
            <a:ext cx="6955464" cy="4719626"/>
          </a:xfrm>
        </p:spPr>
        <p:txBody>
          <a:bodyPr anchor="ctr">
            <a:normAutofit/>
          </a:bodyPr>
          <a:lstStyle/>
          <a:p>
            <a:r>
              <a:rPr lang="sk-SK"/>
              <a:t>Údržba – je to pravidelná starostlivosť o dlhodobý hmotný majetok, ktorou sa predchádza opotrebeniu majetku.</a:t>
            </a:r>
          </a:p>
          <a:p>
            <a:endParaRPr lang="sk-SK"/>
          </a:p>
          <a:p>
            <a:endParaRPr lang="sk-SK"/>
          </a:p>
          <a:p>
            <a:r>
              <a:rPr lang="sk-SK"/>
              <a:t>Oprava – odstraňujú sa ňou následky opotrebenia dlhodobého majetku. Opravami sa obnovujú pôvodné úžitkové vlastnosti majetku a majetok sa uvedie do pôvodného stavu.</a:t>
            </a:r>
          </a:p>
          <a:p>
            <a:endParaRPr lang="sk-SK" dirty="0"/>
          </a:p>
        </p:txBody>
      </p:sp>
      <p:pic>
        <p:nvPicPr>
          <p:cNvPr id="4" name="Obrázok 2">
            <a:extLst>
              <a:ext uri="{FF2B5EF4-FFF2-40B4-BE49-F238E27FC236}">
                <a16:creationId xmlns:a16="http://schemas.microsoft.com/office/drawing/2014/main" id="{CFFE3F6D-C73B-4D36-B261-003EAC49B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560" y="2359240"/>
            <a:ext cx="4065464" cy="28051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16515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rátkodobý finančný majetok v jednoduchom účtovníctve | Podnikam.sk">
            <a:extLst>
              <a:ext uri="{FF2B5EF4-FFF2-40B4-BE49-F238E27FC236}">
                <a16:creationId xmlns:a16="http://schemas.microsoft.com/office/drawing/2014/main" id="{9E162740-F670-46EB-9EA8-BE9B2CDDED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0E5611-6427-4BAC-927F-4EF71B58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sk-SK" dirty="0"/>
              <a:t>Evidencia majetku podniku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31B5E-088F-4FE2-B839-025F0D18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sk-SK" sz="1700"/>
              <a:t>V rámci evidencie majetku sa v podniku vykonávajú dve činnosti: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sk-SK" sz="1700"/>
              <a:t>•	inventúra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sk-SK" sz="1700"/>
              <a:t>•	inventarizácia</a:t>
            </a:r>
          </a:p>
          <a:p>
            <a:pPr>
              <a:lnSpc>
                <a:spcPct val="90000"/>
              </a:lnSpc>
            </a:pPr>
            <a:r>
              <a:rPr lang="sk-SK" sz="1700"/>
              <a:t>Inventúra môže byť: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sk-SK" sz="1700"/>
              <a:t>•	fyzická – inventúra, pri ktorej sa zisťuje skutočný stav majetku hmotného, prípadne i nehmotného charakteru a to vážením, meraním, spočítavaním a podobne. Takto sa robí inventúra napríklad pri zásobách, dlhodobom hmotnom i nehmotnom majetku, peniazoch v hotovosti a podobne.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sk-SK" sz="1700"/>
              <a:t>•	dokladová inventúra – robí sa pri majetku, vlastnom imaní i záväzkoch, kde nie je možné vykonať fyzickú inventúru, napr. pri pohľadávkach voči odberateľom, záväzkoch voči dodávateľom, ale aj pri peňažných prostriedkoch na bankových účtoch, bankových úveroch a podobne.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sk-SK" sz="1700"/>
              <a:t>•	kombinovaná – kombinácia fyzickej a dokladovej inventúry.</a:t>
            </a:r>
          </a:p>
          <a:p>
            <a:pPr>
              <a:lnSpc>
                <a:spcPct val="90000"/>
              </a:lnSpc>
            </a:pPr>
            <a:endParaRPr lang="sk-SK" sz="1700"/>
          </a:p>
        </p:txBody>
      </p:sp>
    </p:spTree>
    <p:extLst>
      <p:ext uri="{BB962C8B-B14F-4D97-AF65-F5344CB8AC3E}">
        <p14:creationId xmlns:p14="http://schemas.microsoft.com/office/powerpoint/2010/main" val="249845530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435</TotalTime>
  <Words>830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Wingdings 2</vt:lpstr>
      <vt:lpstr>Slate</vt:lpstr>
      <vt:lpstr>Majetok podniku</vt:lpstr>
      <vt:lpstr>Čo je Majetok podniku</vt:lpstr>
      <vt:lpstr>Členenie majetku:</vt:lpstr>
      <vt:lpstr>Majetok</vt:lpstr>
      <vt:lpstr>Obstaranie dlhodobého majetku</vt:lpstr>
      <vt:lpstr>Využívanie dlhodobého majetku podniku</vt:lpstr>
      <vt:lpstr>Údržba a opravy dlhodobého majetku</vt:lpstr>
      <vt:lpstr>Starostlivosť o dlhodobý majetok</vt:lpstr>
      <vt:lpstr>Evidencia majetku podniku</vt:lpstr>
      <vt:lpstr>Inventarizácia</vt:lpstr>
      <vt:lpstr>Inventarizačný rozdiel</vt:lpstr>
      <vt:lpstr>Dakujem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Majetok podniku</dc:title>
  <dc:creator>Alex Hajas</dc:creator>
  <cp:lastModifiedBy>Alex Hajas</cp:lastModifiedBy>
  <cp:revision>3</cp:revision>
  <dcterms:created xsi:type="dcterms:W3CDTF">2022-04-21T14:45:41Z</dcterms:created>
  <dcterms:modified xsi:type="dcterms:W3CDTF">2022-04-21T22:01:40Z</dcterms:modified>
</cp:coreProperties>
</file>