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8A49-7569-4AB5-A48E-A67F7EC52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26E61-70C0-4E38-816E-27A77E5E0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FFBB8-1B8C-46E7-96A0-906CAB86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F70-B01A-4746-B3B8-D6CBC2C12781}" type="datetimeFigureOut">
              <a:rPr lang="sk-SK" smtClean="0"/>
              <a:t>20. 1. 2022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260EE-1D49-400B-9824-B4E1BE49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42BA-7250-40E3-AC44-BD3A6199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2938-8EA3-477F-9798-515F86CD75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760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6000-B27D-4AB3-913E-EC94652C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740E5-573A-4D4E-A278-5F73ADC36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894C9-2C42-4F23-8640-04B32EF2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F70-B01A-4746-B3B8-D6CBC2C12781}" type="datetimeFigureOut">
              <a:rPr lang="sk-SK" smtClean="0"/>
              <a:t>20. 1. 2022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0BDBC-D2DD-41B0-AA3D-53B80919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8DAC9-FC80-411A-B2AF-353E1693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2938-8EA3-477F-9798-515F86CD75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454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C26CF-DD14-416E-B90C-EB72B3793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A4D18-5F2C-4D5B-8BA3-FA7A038A7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5E768-020F-4818-AD38-9CC2B360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F70-B01A-4746-B3B8-D6CBC2C12781}" type="datetimeFigureOut">
              <a:rPr lang="sk-SK" smtClean="0"/>
              <a:t>20. 1. 2022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574FC-AE9A-4EE5-B6A4-5897BF16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C0D36-87B9-4618-91F6-BA55DA37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2938-8EA3-477F-9798-515F86CD75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99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751A-C7B8-4DA4-9DEE-3BBABA7B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D87FA-A445-40DB-9D80-523E064A2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3911F-45E7-466D-9013-4FA909F0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F70-B01A-4746-B3B8-D6CBC2C12781}" type="datetimeFigureOut">
              <a:rPr lang="sk-SK" smtClean="0"/>
              <a:t>20. 1. 2022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3CE9-94BA-496F-8A9F-ACE5372F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331A3-C059-4E3F-87EB-4BD7AD2E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2938-8EA3-477F-9798-515F86CD75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38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9388-7B1F-4F1B-A09D-8D628DD1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B6E51-8FA6-427C-9B9B-A547B6C1E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B067A-D4D8-42A3-B378-180066BE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F70-B01A-4746-B3B8-D6CBC2C12781}" type="datetimeFigureOut">
              <a:rPr lang="sk-SK" smtClean="0"/>
              <a:t>20. 1. 2022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43391-DE05-4673-A728-8350D06E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7BC5F-4512-4463-ABF4-0780186A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2938-8EA3-477F-9798-515F86CD75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834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847B-BD54-4253-8578-F2AB7F75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D5A53-BCA8-42A9-AC82-07DA2FD35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0A9BC-6257-4234-B87B-4E72A555A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4161B-D534-46AD-95D7-4B396834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F70-B01A-4746-B3B8-D6CBC2C12781}" type="datetimeFigureOut">
              <a:rPr lang="sk-SK" smtClean="0"/>
              <a:t>20. 1. 2022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7F478-5BCF-4700-BB94-10F88F03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C26F0-7233-4730-B1A6-6BE6FFD2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2938-8EA3-477F-9798-515F86CD75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8DEF-361F-4749-AE40-7687B673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35D56-DAAA-4C90-9219-300E2EF6C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32590-442B-458C-9CF1-9FEA94C0C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57E0C-4E69-4997-835E-E8808B03E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5FB5F-4173-465B-92F7-2B69A1057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1DA4C-FD90-4485-9A62-AA4E4986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F70-B01A-4746-B3B8-D6CBC2C12781}" type="datetimeFigureOut">
              <a:rPr lang="sk-SK" smtClean="0"/>
              <a:t>20. 1. 2022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2CAEA-5557-4334-B97B-B27749D7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84801-1900-429A-8FBC-67F27F9B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2938-8EA3-477F-9798-515F86CD75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141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C8B4-DC55-435F-9BAF-4C24C2AF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13FF5-7979-4CCD-BC4B-D5B68751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F70-B01A-4746-B3B8-D6CBC2C12781}" type="datetimeFigureOut">
              <a:rPr lang="sk-SK" smtClean="0"/>
              <a:t>20. 1. 2022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2B549-32FD-444D-BCF8-ED7A67A5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0D7FC-8B01-4AF3-9B7F-56CA2C7F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2938-8EA3-477F-9798-515F86CD75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587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DA665-D1F7-4BF1-84A3-A75A38B6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F70-B01A-4746-B3B8-D6CBC2C12781}" type="datetimeFigureOut">
              <a:rPr lang="sk-SK" smtClean="0"/>
              <a:t>20. 1. 2022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CC48A-23F2-4AD6-9DEC-7FC5481A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CC546-9E8B-48B3-AA6A-092DF82E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2938-8EA3-477F-9798-515F86CD75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077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4632-B7B6-4B37-B59B-6FC033B0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C8A8-0928-45DD-9927-2C8E33957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EF562-DCA2-4DEA-B60C-082118945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96736-8500-4725-B08F-27F4634F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F70-B01A-4746-B3B8-D6CBC2C12781}" type="datetimeFigureOut">
              <a:rPr lang="sk-SK" smtClean="0"/>
              <a:t>20. 1. 2022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4E060-0C10-473D-BD14-1B543E3A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14D0B-983F-423A-89CF-EA828608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2938-8EA3-477F-9798-515F86CD75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4639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F22E-3E8D-441C-9C68-7B586586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6E75E-1279-4A8E-8088-DD658A542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D59AB-52CE-4491-92E3-AE650BABA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9962A-D815-48DF-AAEE-FCDF7CDF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F70-B01A-4746-B3B8-D6CBC2C12781}" type="datetimeFigureOut">
              <a:rPr lang="sk-SK" smtClean="0"/>
              <a:t>20. 1. 2022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D9758-6ECD-45E3-8DBF-A77A4FF4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C0226-A9B4-4272-9656-0390D414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12938-8EA3-477F-9798-515F86CD75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78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CD589-D85F-4762-BC50-E91B4125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85A25-6C80-4251-AB27-2AD00E3CC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142D8-F2DE-40BD-8B86-AE09B6098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7EF70-B01A-4746-B3B8-D6CBC2C12781}" type="datetimeFigureOut">
              <a:rPr lang="sk-SK" smtClean="0"/>
              <a:t>20. 1. 2022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E0AC9-E991-427A-B528-2A108AD46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E819C-7495-47EF-A934-6E5BEE938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2938-8EA3-477F-9798-515F86CD755E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682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amo Chalupka: Veľký bard pravdy z horských zákutí - Spoločnosť - Žurnál -  Pravda">
            <a:extLst>
              <a:ext uri="{FF2B5EF4-FFF2-40B4-BE49-F238E27FC236}">
                <a16:creationId xmlns:a16="http://schemas.microsoft.com/office/drawing/2014/main" id="{4510A6FD-C5B9-4875-9815-A8156A7492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5" r="22665" b="646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D21BD-9EA3-4049-B676-120756655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sk-SK" sz="4800"/>
              <a:t>Samo Chalupka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4A6F5-99FF-43E1-AA0E-4EB681363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sk-SK" sz="2000"/>
              <a:t>Alex Hajas 2.B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832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2866C9-81DE-4DF0-999F-111521C28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9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55E38-D7DF-41F9-BE90-3D65D522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sk-SK" sz="2800"/>
              <a:t>Detstvo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287C-013C-4BEE-A05F-5B3BF6344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6842506" cy="3207258"/>
          </a:xfrm>
        </p:spPr>
        <p:txBody>
          <a:bodyPr anchor="t">
            <a:normAutofit/>
          </a:bodyPr>
          <a:lstStyle/>
          <a:p>
            <a:r>
              <a:rPr lang="sk-SK" sz="1700" dirty="0"/>
              <a:t>* 27. február 1812, Horná Lehota </a:t>
            </a:r>
          </a:p>
          <a:p>
            <a:r>
              <a:rPr lang="fi-FI" sz="1700" dirty="0"/>
              <a:t>† 19. máj 1883, Horná Lehota</a:t>
            </a:r>
            <a:endParaRPr lang="sk-SK" sz="1700" dirty="0"/>
          </a:p>
          <a:p>
            <a:r>
              <a:rPr lang="sk-SK" sz="1700" dirty="0"/>
              <a:t>Narodil sa do evanjelickej rodiny. Je ho otec bol farar.</a:t>
            </a:r>
          </a:p>
          <a:p>
            <a:r>
              <a:rPr lang="sk-SK" sz="1700" dirty="0"/>
              <a:t>Vzdelavanie najprv dostaval od otca, neskôr začal študovať na gymnáziu v Gemeri a na lýceu v Kežmarku.</a:t>
            </a:r>
          </a:p>
          <a:p>
            <a:r>
              <a:rPr lang="sk-SK" sz="1700" dirty="0"/>
              <a:t>V roku 1827 začal študovať na bratislavskom lýceu filozofiu a teológiu, kde v 1829 patril k iniciátorom vzniku Spoločnosti. českoslovanskej</a:t>
            </a:r>
          </a:p>
        </p:txBody>
      </p:sp>
    </p:spTree>
    <p:extLst>
      <p:ext uri="{BB962C8B-B14F-4D97-AF65-F5344CB8AC3E}">
        <p14:creationId xmlns:p14="http://schemas.microsoft.com/office/powerpoint/2010/main" val="83377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ľava - Adam Kardo , Samo Chalupka, Daniel Lichard, M. M. Hod a, . túr, J.  M. Hurban, Jaroslav Bôrik, sediaci z ava - Michal Rárus, Juraj Hol ek,  Andrej Radlinský a">
            <a:extLst>
              <a:ext uri="{FF2B5EF4-FFF2-40B4-BE49-F238E27FC236}">
                <a16:creationId xmlns:a16="http://schemas.microsoft.com/office/drawing/2014/main" id="{6E1FEDE3-F9E0-490B-BD0E-1C990F3E8D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8" b="610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367DB-8C60-4749-AAAA-41F5F4E6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sk-SK" sz="3600">
                <a:effectLst/>
              </a:rPr>
              <a:t>Životopis</a:t>
            </a:r>
            <a:endParaRPr lang="sk-SK" sz="360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246F3-78DF-43AB-AB17-65BF4D393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sk-SK" sz="1800"/>
              <a:t>Od mladosti sa angažoval v slovenskom národnom hnutí; </a:t>
            </a:r>
          </a:p>
          <a:p>
            <a:r>
              <a:rPr lang="sk-SK" sz="1800"/>
              <a:t>1837 člen tajného mladoslov. spolku Vzájomnosť, 1844 štúrovského spolku Tatrín, 1861 spolutvorca Memoranda národa slovenského a 1863 spoluzakladateľ Matice slovenskej.</a:t>
            </a:r>
          </a:p>
          <a:p>
            <a:endParaRPr lang="sk-SK" sz="180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7326FC8-1977-4BA2-B1D0-719D8933F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458" y="5806619"/>
            <a:ext cx="1880322" cy="622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68750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78B26-C966-4642-AC50-21C1CE36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anchor="t">
            <a:normAutofit/>
          </a:bodyPr>
          <a:lstStyle/>
          <a:p>
            <a:r>
              <a:rPr lang="sk-SK" sz="4000">
                <a:solidFill>
                  <a:schemeClr val="bg1"/>
                </a:solidFill>
              </a:rPr>
              <a:t>Diela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6E3AA-213C-4BC4-BFFF-1485BF48E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146400"/>
            <a:ext cx="4394200" cy="2454300"/>
          </a:xfrm>
        </p:spPr>
        <p:txBody>
          <a:bodyPr>
            <a:normAutofit/>
          </a:bodyPr>
          <a:lstStyle/>
          <a:p>
            <a:r>
              <a:rPr lang="sk-SK" sz="1700">
                <a:solidFill>
                  <a:schemeClr val="bg1">
                    <a:alpha val="80000"/>
                  </a:schemeClr>
                </a:solidFill>
                <a:effectLst/>
                <a:ea typeface="Times New Roman" panose="02020603050405020304" pitchFamily="18" charset="0"/>
              </a:rPr>
              <a:t>Jeho tvorba poézie vyjadruje jeho vlastenecké cítenie a boj za národnú slobodu.</a:t>
            </a:r>
          </a:p>
          <a:p>
            <a:r>
              <a:rPr lang="sk-SK" sz="1700">
                <a:solidFill>
                  <a:schemeClr val="bg1">
                    <a:alpha val="80000"/>
                  </a:schemeClr>
                </a:solidFill>
                <a:effectLst/>
                <a:ea typeface="Times New Roman" panose="02020603050405020304" pitchFamily="18" charset="0"/>
              </a:rPr>
              <a:t>Jánošíkovská : Likavský väzeň, Junák, Kráľohoľská. </a:t>
            </a:r>
          </a:p>
          <a:p>
            <a:r>
              <a:rPr lang="sk-SK" sz="1700">
                <a:solidFill>
                  <a:schemeClr val="bg1">
                    <a:alpha val="80000"/>
                  </a:schemeClr>
                </a:solidFill>
                <a:effectLst/>
                <a:ea typeface="Times New Roman" panose="02020603050405020304" pitchFamily="18" charset="0"/>
              </a:rPr>
              <a:t>Protiturecká: Turčin Poničan, Boj pri Jelšave</a:t>
            </a:r>
          </a:p>
          <a:p>
            <a:r>
              <a:rPr lang="sk-SK" sz="1700">
                <a:solidFill>
                  <a:schemeClr val="bg1">
                    <a:alpha val="80000"/>
                  </a:schemeClr>
                </a:solidFill>
                <a:effectLst/>
                <a:ea typeface="Times New Roman" panose="02020603050405020304" pitchFamily="18" charset="0"/>
              </a:rPr>
              <a:t>Boj za slobodu : Branko, Mor ho!</a:t>
            </a:r>
            <a:endParaRPr lang="sk-SK" sz="17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4098" name="Picture 2" descr="Mor Ho! (2022) | Galéria - Plagáty | ČSFD.sk">
            <a:extLst>
              <a:ext uri="{FF2B5EF4-FFF2-40B4-BE49-F238E27FC236}">
                <a16:creationId xmlns:a16="http://schemas.microsoft.com/office/drawing/2014/main" id="{FDEC40C6-8F76-4E30-AEB6-FF4A98D9F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4388"/>
          <a:stretch/>
        </p:blipFill>
        <p:spPr bwMode="auto"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noFill/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713398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Samo Chalupka - Mor ho! - YouTube">
            <a:extLst>
              <a:ext uri="{FF2B5EF4-FFF2-40B4-BE49-F238E27FC236}">
                <a16:creationId xmlns:a16="http://schemas.microsoft.com/office/drawing/2014/main" id="{75C187B4-56B0-45B5-9C33-4E529DC20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9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Rectangle 7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960B5-BAC2-42E3-813B-509149EC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sk-SK" sz="2800" b="1" dirty="0"/>
              <a:t>Mor ho!</a:t>
            </a:r>
          </a:p>
        </p:txBody>
      </p:sp>
      <p:sp>
        <p:nvSpPr>
          <p:cNvPr id="5126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7159-750E-4E59-8E94-7BC67188F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sk-SK" sz="1400" b="1" i="0" dirty="0">
                <a:effectLst/>
              </a:rPr>
              <a:t>Mor ho!</a:t>
            </a:r>
            <a:r>
              <a:rPr lang="sk-SK" sz="1400" b="0" i="0" dirty="0">
                <a:effectLst/>
              </a:rPr>
              <a:t> je </a:t>
            </a:r>
            <a:r>
              <a:rPr lang="sk-SK" sz="1400" b="0" i="0" u="none" strike="noStrike" dirty="0">
                <a:effectLst/>
              </a:rPr>
              <a:t>hrdinska epická</a:t>
            </a:r>
            <a:r>
              <a:rPr lang="sk-SK" sz="1400" b="0" i="0" dirty="0">
                <a:effectLst/>
              </a:rPr>
              <a:t> </a:t>
            </a:r>
            <a:r>
              <a:rPr lang="sk-SK" sz="1400" b="0" i="0" u="none" strike="noStrike" dirty="0">
                <a:effectLst/>
              </a:rPr>
              <a:t>báseň</a:t>
            </a:r>
            <a:r>
              <a:rPr lang="sk-SK" sz="1400" b="0" i="0" dirty="0">
                <a:effectLst/>
              </a:rPr>
              <a:t>. Spája </a:t>
            </a:r>
            <a:r>
              <a:rPr lang="sk-SK" sz="1400" b="0" i="0" u="none" strike="noStrike" dirty="0">
                <a:effectLst/>
              </a:rPr>
              <a:t>folklórnu</a:t>
            </a:r>
            <a:r>
              <a:rPr lang="sk-SK" sz="1400" b="0" i="0" dirty="0">
                <a:effectLst/>
              </a:rPr>
              <a:t> inšpiráciu s patetickým </a:t>
            </a:r>
            <a:r>
              <a:rPr lang="sk-SK" sz="1400" b="0" i="0" u="none" strike="noStrike" dirty="0">
                <a:effectLst/>
              </a:rPr>
              <a:t>historizmom</a:t>
            </a:r>
            <a:r>
              <a:rPr lang="sk-SK" sz="1400" b="0" i="0" dirty="0">
                <a:effectLst/>
              </a:rPr>
              <a:t>.</a:t>
            </a:r>
          </a:p>
          <a:p>
            <a:r>
              <a:rPr lang="sk-SK" sz="1400" dirty="0"/>
              <a:t>Odohrava sa v 4. storoči ked Rimský cisar a jeho légie si chcu podmaniť Slovanov.</a:t>
            </a:r>
            <a:br>
              <a:rPr lang="sk-SK" sz="1400" dirty="0"/>
            </a:br>
            <a:r>
              <a:rPr lang="sk-SK" sz="1400" dirty="0"/>
              <a:t>Skupina slovanov ho prišli privitať chlebom a solou.</a:t>
            </a:r>
            <a:br>
              <a:rPr lang="sk-SK" sz="1400" dirty="0"/>
            </a:br>
            <a:r>
              <a:rPr lang="sk-SK" sz="1400" dirty="0"/>
              <a:t>Car ale namiesto toho vyhlasi že si podmani celý národ.</a:t>
            </a:r>
            <a:br>
              <a:rPr lang="sk-SK" sz="1400" dirty="0"/>
            </a:br>
            <a:r>
              <a:rPr lang="sk-SK" sz="1400" dirty="0"/>
              <a:t>Nahle sa slovania vrhnu na rímanov vykrikujuc „Mor ho!“.</a:t>
            </a:r>
            <a:br>
              <a:rPr lang="sk-SK" sz="1400" dirty="0"/>
            </a:br>
            <a:r>
              <a:rPr lang="sk-SK" sz="1400" dirty="0"/>
              <a:t>Slovania však padnu v boji a baseň konči vyzvou do boja za slobodu.</a:t>
            </a:r>
          </a:p>
        </p:txBody>
      </p:sp>
    </p:spTree>
    <p:extLst>
      <p:ext uri="{BB962C8B-B14F-4D97-AF65-F5344CB8AC3E}">
        <p14:creationId xmlns:p14="http://schemas.microsoft.com/office/powerpoint/2010/main" val="3128007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2EA2B-4DEC-45F1-A94A-82326DCA4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sk-SK" sz="6600">
                <a:solidFill>
                  <a:schemeClr val="bg1"/>
                </a:solidFill>
              </a:rPr>
              <a:t>Dakujem za pozornosť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EC4AE-BD3B-4B47-89C5-BA4ECD278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sk-SK" sz="3200">
                <a:solidFill>
                  <a:schemeClr val="bg1"/>
                </a:solidFill>
              </a:rPr>
              <a:t>Alex Hajas 2.B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33527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243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Samo Chalupka</vt:lpstr>
      <vt:lpstr>Detstvo</vt:lpstr>
      <vt:lpstr>Životopis</vt:lpstr>
      <vt:lpstr>Diela</vt:lpstr>
      <vt:lpstr>Mor ho!</vt:lpstr>
      <vt:lpstr>Dakujem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Samo Chalupka</dc:title>
  <dc:creator>Alex Hajas</dc:creator>
  <cp:lastModifiedBy>Alex Hajas</cp:lastModifiedBy>
  <cp:revision>1</cp:revision>
  <dcterms:created xsi:type="dcterms:W3CDTF">2022-01-20T15:08:42Z</dcterms:created>
  <dcterms:modified xsi:type="dcterms:W3CDTF">2022-01-20T18:50:47Z</dcterms:modified>
</cp:coreProperties>
</file>