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B3C7962-1575-4D51-8F90-09853063BD28}" type="datetimeFigureOut">
              <a:rPr lang="sk-SK" smtClean="0"/>
              <a:t>22.10.2017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1052D36-C817-49B1-9A9A-A0020EAF6FB7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Bauhaus 93" pitchFamily="82" charset="0"/>
              </a:rPr>
              <a:t>Samo Chalúpka </a:t>
            </a:r>
            <a:endParaRPr lang="sk-SK" dirty="0">
              <a:latin typeface="Bauhaus 93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27.2.1812 – 19.5.1883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6752"/>
            <a:ext cx="420225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94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effectLst/>
              </a:rPr>
              <a:t>Životopis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/>
          <a:lstStyle/>
          <a:p>
            <a:r>
              <a:rPr lang="sk-SK" dirty="0"/>
              <a:t>Narodil sa v rodine evanjelického farára Adama Chalupku a Anny </a:t>
            </a:r>
            <a:r>
              <a:rPr lang="sk-SK" dirty="0" err="1"/>
              <a:t>Fruniovej</a:t>
            </a:r>
            <a:r>
              <a:rPr lang="sk-SK" dirty="0" smtClean="0"/>
              <a:t>.</a:t>
            </a:r>
          </a:p>
          <a:p>
            <a:r>
              <a:rPr lang="sk-SK" dirty="0"/>
              <a:t>Vzdelanie získaval u otca, neskôr navštevoval gymnázium v Gemeri a od roku 1822 študoval na lýceu v Kežmarku</a:t>
            </a:r>
            <a:r>
              <a:rPr lang="sk-SK" dirty="0" smtClean="0"/>
              <a:t>.</a:t>
            </a:r>
          </a:p>
          <a:p>
            <a:r>
              <a:rPr lang="sk-SK" dirty="0" smtClean="0"/>
              <a:t>A v roku 1827 </a:t>
            </a:r>
            <a:r>
              <a:rPr lang="sk-SK" dirty="0"/>
              <a:t>na bratislavskom lýceu filozofiu a teológiu, kde v 1829 patril k iniciátorom vzniku Spoločnosti </a:t>
            </a:r>
            <a:r>
              <a:rPr lang="sk-SK" dirty="0" err="1"/>
              <a:t>českoslovanskej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537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 mladosti sa angažoval v slovenskom národnom hnutí; 1837 člen tajného </a:t>
            </a:r>
            <a:r>
              <a:rPr lang="sk-SK" dirty="0" err="1"/>
              <a:t>mladoslov</a:t>
            </a:r>
            <a:r>
              <a:rPr lang="sk-SK" dirty="0"/>
              <a:t>. spolku Vzájomnosť, 1844 štúrovského spolku </a:t>
            </a:r>
            <a:r>
              <a:rPr lang="sk-SK" dirty="0" err="1"/>
              <a:t>Tatrín</a:t>
            </a:r>
            <a:r>
              <a:rPr lang="sk-SK" dirty="0"/>
              <a:t>, 1861 spolutvorca Memoranda národa slovenského a 1863 spoluzakladateľ Matice slovenskej.</a:t>
            </a:r>
          </a:p>
        </p:txBody>
      </p:sp>
    </p:spTree>
    <p:extLst>
      <p:ext uri="{BB962C8B-B14F-4D97-AF65-F5344CB8AC3E}">
        <p14:creationId xmlns:p14="http://schemas.microsoft.com/office/powerpoint/2010/main" val="233827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Jeho básnická dikcia zásadne ovplyvnila ďalšie smerovanie slovenskej poézie na báze ľudovej piesne, balady a historickej epiky, ale aj v oblasti používania literárneho jazyka, ako jeden z prvých tvoril v stredoslovenčine.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297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3716238" cy="494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43624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89920"/>
            <a:ext cx="7433812" cy="24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756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Samko Chalúpka - Sen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Keď som pásol na </a:t>
            </a:r>
            <a:r>
              <a:rPr lang="sk-SK" dirty="0" err="1" smtClean="0"/>
              <a:t>poľani</a:t>
            </a:r>
            <a:r>
              <a:rPr lang="sk-SK" dirty="0" smtClean="0"/>
              <a:t>,</a:t>
            </a:r>
            <a:br>
              <a:rPr lang="sk-SK" dirty="0" smtClean="0"/>
            </a:br>
            <a:r>
              <a:rPr lang="sk-SK" dirty="0" err="1" smtClean="0"/>
              <a:t>pozaspal</a:t>
            </a:r>
            <a:r>
              <a:rPr lang="sk-SK" dirty="0" smtClean="0"/>
              <a:t> som o svitaní;</a:t>
            </a:r>
            <a:br>
              <a:rPr lang="sk-SK" dirty="0" smtClean="0"/>
            </a:br>
            <a:r>
              <a:rPr lang="sk-SK" dirty="0" smtClean="0"/>
              <a:t>slnko horou zasvietilo,</a:t>
            </a:r>
            <a:br>
              <a:rPr lang="sk-SK" dirty="0" smtClean="0"/>
            </a:br>
            <a:r>
              <a:rPr lang="sk-SK" dirty="0" smtClean="0"/>
              <a:t>milý môj sen rozplašilo.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Keby vedel, kde to leží,</a:t>
            </a:r>
            <a:br>
              <a:rPr lang="sk-SK" dirty="0" smtClean="0"/>
            </a:br>
            <a:r>
              <a:rPr lang="sk-SK" dirty="0" smtClean="0"/>
              <a:t>kam to tá </a:t>
            </a:r>
            <a:r>
              <a:rPr lang="sk-SK" dirty="0" smtClean="0">
                <a:solidFill>
                  <a:srgbClr val="00B050"/>
                </a:solidFill>
              </a:rPr>
              <a:t>noc ráno beží</a:t>
            </a:r>
            <a:r>
              <a:rPr lang="sk-SK" dirty="0" smtClean="0"/>
              <a:t>:</a:t>
            </a:r>
            <a:br>
              <a:rPr lang="sk-SK" dirty="0" smtClean="0"/>
            </a:br>
            <a:r>
              <a:rPr lang="sk-SK" dirty="0" smtClean="0"/>
              <a:t>letel by ta </a:t>
            </a:r>
            <a:r>
              <a:rPr lang="sk-SK" dirty="0" smtClean="0">
                <a:solidFill>
                  <a:srgbClr val="FF0000"/>
                </a:solidFill>
              </a:rPr>
              <a:t>ako strela</a:t>
            </a:r>
            <a:r>
              <a:rPr lang="sk-SK" dirty="0" smtClean="0"/>
              <a:t>,</a:t>
            </a:r>
            <a:br>
              <a:rPr lang="sk-SK" dirty="0" smtClean="0"/>
            </a:br>
            <a:r>
              <a:rPr lang="sk-SK" dirty="0" smtClean="0"/>
              <a:t>vrátiť by sa mi musela.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Zdalo sa mi vo sne, zdalo:</a:t>
            </a:r>
            <a:br>
              <a:rPr lang="sk-SK" dirty="0" smtClean="0"/>
            </a:br>
            <a:r>
              <a:rPr lang="sk-SK" dirty="0" smtClean="0"/>
              <a:t>dievča moje ma čakalo,</a:t>
            </a:r>
            <a:br>
              <a:rPr lang="sk-SK" dirty="0" smtClean="0"/>
            </a:br>
            <a:r>
              <a:rPr lang="sk-SK" dirty="0" smtClean="0"/>
              <a:t>čakalo ma s pekným pierkom</a:t>
            </a:r>
            <a:br>
              <a:rPr lang="sk-SK" dirty="0" smtClean="0"/>
            </a:br>
            <a:r>
              <a:rPr lang="sk-SK" dirty="0" smtClean="0"/>
              <a:t>na záhrade pod večierkom.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Rým – AABB</a:t>
            </a:r>
          </a:p>
          <a:p>
            <a:endParaRPr lang="sk-SK" dirty="0" smtClean="0"/>
          </a:p>
          <a:p>
            <a:r>
              <a:rPr lang="sk-SK" dirty="0" smtClean="0">
                <a:solidFill>
                  <a:srgbClr val="00B050"/>
                </a:solidFill>
              </a:rPr>
              <a:t>Personifikácia</a:t>
            </a:r>
            <a:endParaRPr lang="sk-SK" dirty="0">
              <a:solidFill>
                <a:srgbClr val="00B050"/>
              </a:solidFill>
            </a:endParaRPr>
          </a:p>
          <a:p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Prirovnanie</a:t>
            </a:r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  <a:p>
            <a:endParaRPr lang="sk-S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3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22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203</TotalTime>
  <Words>144</Words>
  <Application>Microsoft Office PowerPoint</Application>
  <PresentationFormat>Prezentácia na obrazovke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Samo Chalúpka </vt:lpstr>
      <vt:lpstr>Životopis</vt:lpstr>
      <vt:lpstr>Prezentácia programu PowerPoint</vt:lpstr>
      <vt:lpstr>Prezentácia programu PowerPoint</vt:lpstr>
      <vt:lpstr>Prezentácia programu PowerPoint</vt:lpstr>
      <vt:lpstr>Samko Chalúpka - Sen</vt:lpstr>
      <vt:lpstr>Ďakujem za pozornosť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 Chalúpka</dc:title>
  <dc:creator>Tomas</dc:creator>
  <cp:lastModifiedBy>Tomas</cp:lastModifiedBy>
  <cp:revision>5</cp:revision>
  <dcterms:created xsi:type="dcterms:W3CDTF">2017-10-22T15:31:10Z</dcterms:created>
  <dcterms:modified xsi:type="dcterms:W3CDTF">2017-10-22T18:54:40Z</dcterms:modified>
</cp:coreProperties>
</file>