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5" r:id="rId7"/>
    <p:sldId id="263" r:id="rId8"/>
    <p:sldId id="259" r:id="rId9"/>
    <p:sldId id="260" r:id="rId10"/>
    <p:sldId id="264" r:id="rId11"/>
    <p:sldId id="261" r:id="rId1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64C"/>
    <a:srgbClr val="484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4996-DD50-4E41-97DB-DAB7F727E037}" type="doc">
      <dgm:prSet loTypeId="urn:microsoft.com/office/officeart/2005/8/layout/b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5E2DD9C-BF57-4A40-9FB4-759F81640DA9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问卷调查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790EF31-3161-4578-B52F-A12CCBC686A6}" type="parTrans" cxnId="{0DCF7C4B-1542-4BF7-88B1-860DDC1DBD4F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870D3AB-3757-4DF1-B698-8FC08005338D}" type="sibTrans" cxnId="{0DCF7C4B-1542-4BF7-88B1-860DDC1DBD4F}">
      <dgm:prSet/>
      <dgm:spPr>
        <a:solidFill>
          <a:srgbClr val="6E664C"/>
        </a:solidFill>
      </dgm:spPr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AE57733-9342-4AD8-8608-DB2DBDD14CDC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资料收集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B6DDCF-BE45-45BD-AF26-686CBCE6C112}" type="parTrans" cxnId="{B7D81710-F573-400C-A69F-B6A1D8E54A02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480B119-6ED2-4225-9147-E31B42F29239}" type="sibTrans" cxnId="{B7D81710-F573-400C-A69F-B6A1D8E54A02}">
      <dgm:prSet/>
      <dgm:spPr>
        <a:solidFill>
          <a:srgbClr val="6E664C"/>
        </a:solidFill>
      </dgm:spPr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7CE8790-410D-4887-8B40-677F113B20F1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数据分析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F4F6FB7-7120-4506-92F4-AABA7CA2A931}" type="parTrans" cxnId="{693B9428-A146-408A-984E-72A4684D2A37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7FBDCC-5E66-47BA-8116-A3F6B96408CD}" type="sibTrans" cxnId="{693B9428-A146-408A-984E-72A4684D2A37}">
      <dgm:prSet/>
      <dgm:spPr>
        <a:solidFill>
          <a:srgbClr val="6E664C"/>
        </a:solidFill>
      </dgm:spPr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180A9A2-462C-4045-8D80-2B99BD5246A1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模型搭建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2EFA974-A431-4AEF-8A9D-0F20C3E8172B}" type="parTrans" cxnId="{DA35BE28-4F70-4952-A435-340F153EAB66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A699AAD-AF11-4E9D-9C72-E2EF482565EA}" type="sibTrans" cxnId="{DA35BE28-4F70-4952-A435-340F153EAB66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FEE27BE-20C6-4059-B011-2DC531B123B2}" type="pres">
      <dgm:prSet presAssocID="{5E6F4996-DD50-4E41-97DB-DAB7F727E03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E2D5364-6D44-461C-B3B8-83CBDE9790F4}" type="pres">
      <dgm:prSet presAssocID="{E5E2DD9C-BF57-4A40-9FB4-759F81640DA9}" presName="compNode" presStyleCnt="0"/>
      <dgm:spPr/>
    </dgm:pt>
    <dgm:pt modelId="{00BADFAE-7097-4312-ACF9-82DD2045C440}" type="pres">
      <dgm:prSet presAssocID="{E5E2DD9C-BF57-4A40-9FB4-759F81640DA9}" presName="dummyConnPt" presStyleCnt="0"/>
      <dgm:spPr/>
    </dgm:pt>
    <dgm:pt modelId="{CB9F26A7-5AA7-464F-A19E-4C0C7D66C5F5}" type="pres">
      <dgm:prSet presAssocID="{E5E2DD9C-BF57-4A40-9FB4-759F81640D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25A59-867A-4926-BA45-0078A87BB621}" type="pres">
      <dgm:prSet presAssocID="{5870D3AB-3757-4DF1-B698-8FC08005338D}" presName="sib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26BEE2DB-CCE5-4BD8-B19A-D818ABEC8716}" type="pres">
      <dgm:prSet presAssocID="{DAE57733-9342-4AD8-8608-DB2DBDD14CDC}" presName="compNode" presStyleCnt="0"/>
      <dgm:spPr/>
    </dgm:pt>
    <dgm:pt modelId="{137A6932-467B-4B44-BA40-FE178DD5DC46}" type="pres">
      <dgm:prSet presAssocID="{DAE57733-9342-4AD8-8608-DB2DBDD14CDC}" presName="dummyConnPt" presStyleCnt="0"/>
      <dgm:spPr/>
    </dgm:pt>
    <dgm:pt modelId="{D1D3DBC6-CECA-4061-BD15-AFB8921E4C01}" type="pres">
      <dgm:prSet presAssocID="{DAE57733-9342-4AD8-8608-DB2DBDD14C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5A324C-0483-43F2-8637-3FDEDF7B799D}" type="pres">
      <dgm:prSet presAssocID="{F480B119-6ED2-4225-9147-E31B42F29239}" presName="sib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2126D7C1-4900-4BC5-8D14-C2CAEC010948}" type="pres">
      <dgm:prSet presAssocID="{97CE8790-410D-4887-8B40-677F113B20F1}" presName="compNode" presStyleCnt="0"/>
      <dgm:spPr/>
    </dgm:pt>
    <dgm:pt modelId="{2E0E1817-2706-43F7-8ABF-D8623E47DDC9}" type="pres">
      <dgm:prSet presAssocID="{97CE8790-410D-4887-8B40-677F113B20F1}" presName="dummyConnPt" presStyleCnt="0"/>
      <dgm:spPr/>
    </dgm:pt>
    <dgm:pt modelId="{2A10AF7A-079C-44EF-8B09-78CC6B63864C}" type="pres">
      <dgm:prSet presAssocID="{97CE8790-410D-4887-8B40-677F113B20F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1856FF-6656-419C-A129-D1633763F53C}" type="pres">
      <dgm:prSet presAssocID="{FF7FBDCC-5E66-47BA-8116-A3F6B96408CD}" presName="sib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E8E72698-B22B-4D61-8A7F-24F64FA15313}" type="pres">
      <dgm:prSet presAssocID="{2180A9A2-462C-4045-8D80-2B99BD5246A1}" presName="compNode" presStyleCnt="0"/>
      <dgm:spPr/>
    </dgm:pt>
    <dgm:pt modelId="{783046E6-734A-4E16-B1A0-478FDC52C899}" type="pres">
      <dgm:prSet presAssocID="{2180A9A2-462C-4045-8D80-2B99BD5246A1}" presName="dummyConnPt" presStyleCnt="0"/>
      <dgm:spPr/>
    </dgm:pt>
    <dgm:pt modelId="{2DC48E90-1C89-4818-9CD9-4AAD52A2EA60}" type="pres">
      <dgm:prSet presAssocID="{2180A9A2-462C-4045-8D80-2B99BD5246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B9384E-F672-4F73-B31F-5033C5187F6D}" type="presOf" srcId="{2180A9A2-462C-4045-8D80-2B99BD5246A1}" destId="{2DC48E90-1C89-4818-9CD9-4AAD52A2EA60}" srcOrd="0" destOrd="0" presId="urn:microsoft.com/office/officeart/2005/8/layout/bProcess4"/>
    <dgm:cxn modelId="{1CFD2C43-9F5D-47BE-9F7B-F62BA39D74ED}" type="presOf" srcId="{DAE57733-9342-4AD8-8608-DB2DBDD14CDC}" destId="{D1D3DBC6-CECA-4061-BD15-AFB8921E4C01}" srcOrd="0" destOrd="0" presId="urn:microsoft.com/office/officeart/2005/8/layout/bProcess4"/>
    <dgm:cxn modelId="{DC94760C-05AF-4F80-A952-64A6BAD9A0B6}" type="presOf" srcId="{5E6F4996-DD50-4E41-97DB-DAB7F727E037}" destId="{5FEE27BE-20C6-4059-B011-2DC531B123B2}" srcOrd="0" destOrd="0" presId="urn:microsoft.com/office/officeart/2005/8/layout/bProcess4"/>
    <dgm:cxn modelId="{0D18F35E-8E0B-46D8-A4C7-78D67EE7BDD2}" type="presOf" srcId="{E5E2DD9C-BF57-4A40-9FB4-759F81640DA9}" destId="{CB9F26A7-5AA7-464F-A19E-4C0C7D66C5F5}" srcOrd="0" destOrd="0" presId="urn:microsoft.com/office/officeart/2005/8/layout/bProcess4"/>
    <dgm:cxn modelId="{B7D81710-F573-400C-A69F-B6A1D8E54A02}" srcId="{5E6F4996-DD50-4E41-97DB-DAB7F727E037}" destId="{DAE57733-9342-4AD8-8608-DB2DBDD14CDC}" srcOrd="1" destOrd="0" parTransId="{73B6DDCF-BE45-45BD-AF26-686CBCE6C112}" sibTransId="{F480B119-6ED2-4225-9147-E31B42F29239}"/>
    <dgm:cxn modelId="{86EED2BB-D1DE-46F0-817C-A2D895D12570}" type="presOf" srcId="{97CE8790-410D-4887-8B40-677F113B20F1}" destId="{2A10AF7A-079C-44EF-8B09-78CC6B63864C}" srcOrd="0" destOrd="0" presId="urn:microsoft.com/office/officeart/2005/8/layout/bProcess4"/>
    <dgm:cxn modelId="{693B9428-A146-408A-984E-72A4684D2A37}" srcId="{5E6F4996-DD50-4E41-97DB-DAB7F727E037}" destId="{97CE8790-410D-4887-8B40-677F113B20F1}" srcOrd="2" destOrd="0" parTransId="{0F4F6FB7-7120-4506-92F4-AABA7CA2A931}" sibTransId="{FF7FBDCC-5E66-47BA-8116-A3F6B96408CD}"/>
    <dgm:cxn modelId="{1A1ABB42-AF08-45CB-9218-AD45ED8C2D8C}" type="presOf" srcId="{5870D3AB-3757-4DF1-B698-8FC08005338D}" destId="{12125A59-867A-4926-BA45-0078A87BB621}" srcOrd="0" destOrd="0" presId="urn:microsoft.com/office/officeart/2005/8/layout/bProcess4"/>
    <dgm:cxn modelId="{59A7358B-2636-4FEE-AD80-21F94FA87065}" type="presOf" srcId="{F480B119-6ED2-4225-9147-E31B42F29239}" destId="{D75A324C-0483-43F2-8637-3FDEDF7B799D}" srcOrd="0" destOrd="0" presId="urn:microsoft.com/office/officeart/2005/8/layout/bProcess4"/>
    <dgm:cxn modelId="{E59E9F0C-FD19-405A-A614-A64D81745F99}" type="presOf" srcId="{FF7FBDCC-5E66-47BA-8116-A3F6B96408CD}" destId="{201856FF-6656-419C-A129-D1633763F53C}" srcOrd="0" destOrd="0" presId="urn:microsoft.com/office/officeart/2005/8/layout/bProcess4"/>
    <dgm:cxn modelId="{0DCF7C4B-1542-4BF7-88B1-860DDC1DBD4F}" srcId="{5E6F4996-DD50-4E41-97DB-DAB7F727E037}" destId="{E5E2DD9C-BF57-4A40-9FB4-759F81640DA9}" srcOrd="0" destOrd="0" parTransId="{2790EF31-3161-4578-B52F-A12CCBC686A6}" sibTransId="{5870D3AB-3757-4DF1-B698-8FC08005338D}"/>
    <dgm:cxn modelId="{DA35BE28-4F70-4952-A435-340F153EAB66}" srcId="{5E6F4996-DD50-4E41-97DB-DAB7F727E037}" destId="{2180A9A2-462C-4045-8D80-2B99BD5246A1}" srcOrd="3" destOrd="0" parTransId="{E2EFA974-A431-4AEF-8A9D-0F20C3E8172B}" sibTransId="{8A699AAD-AF11-4E9D-9C72-E2EF482565EA}"/>
    <dgm:cxn modelId="{1C58A77E-CC8B-4AA7-AAE9-D78DA30FD920}" type="presParOf" srcId="{5FEE27BE-20C6-4059-B011-2DC531B123B2}" destId="{CE2D5364-6D44-461C-B3B8-83CBDE9790F4}" srcOrd="0" destOrd="0" presId="urn:microsoft.com/office/officeart/2005/8/layout/bProcess4"/>
    <dgm:cxn modelId="{E7A7A69E-EFB9-4109-9E7E-A42CE705ED93}" type="presParOf" srcId="{CE2D5364-6D44-461C-B3B8-83CBDE9790F4}" destId="{00BADFAE-7097-4312-ACF9-82DD2045C440}" srcOrd="0" destOrd="0" presId="urn:microsoft.com/office/officeart/2005/8/layout/bProcess4"/>
    <dgm:cxn modelId="{6F5562B4-E3AE-42E4-8926-4FF50E53DC54}" type="presParOf" srcId="{CE2D5364-6D44-461C-B3B8-83CBDE9790F4}" destId="{CB9F26A7-5AA7-464F-A19E-4C0C7D66C5F5}" srcOrd="1" destOrd="0" presId="urn:microsoft.com/office/officeart/2005/8/layout/bProcess4"/>
    <dgm:cxn modelId="{C7406852-392B-449E-AD4C-988594FA22FD}" type="presParOf" srcId="{5FEE27BE-20C6-4059-B011-2DC531B123B2}" destId="{12125A59-867A-4926-BA45-0078A87BB621}" srcOrd="1" destOrd="0" presId="urn:microsoft.com/office/officeart/2005/8/layout/bProcess4"/>
    <dgm:cxn modelId="{0FB1270C-A01C-4D3C-A786-0BF6CEB8CC73}" type="presParOf" srcId="{5FEE27BE-20C6-4059-B011-2DC531B123B2}" destId="{26BEE2DB-CCE5-4BD8-B19A-D818ABEC8716}" srcOrd="2" destOrd="0" presId="urn:microsoft.com/office/officeart/2005/8/layout/bProcess4"/>
    <dgm:cxn modelId="{0666AE36-E527-454B-A60E-9F4EFE3FC2D4}" type="presParOf" srcId="{26BEE2DB-CCE5-4BD8-B19A-D818ABEC8716}" destId="{137A6932-467B-4B44-BA40-FE178DD5DC46}" srcOrd="0" destOrd="0" presId="urn:microsoft.com/office/officeart/2005/8/layout/bProcess4"/>
    <dgm:cxn modelId="{5536726E-2266-4B6E-978E-F6800EB0A217}" type="presParOf" srcId="{26BEE2DB-CCE5-4BD8-B19A-D818ABEC8716}" destId="{D1D3DBC6-CECA-4061-BD15-AFB8921E4C01}" srcOrd="1" destOrd="0" presId="urn:microsoft.com/office/officeart/2005/8/layout/bProcess4"/>
    <dgm:cxn modelId="{CA95442E-A5E2-40C7-B7D1-58ED5C906A09}" type="presParOf" srcId="{5FEE27BE-20C6-4059-B011-2DC531B123B2}" destId="{D75A324C-0483-43F2-8637-3FDEDF7B799D}" srcOrd="3" destOrd="0" presId="urn:microsoft.com/office/officeart/2005/8/layout/bProcess4"/>
    <dgm:cxn modelId="{25C5C0C3-7A7B-4F72-9313-686697FDD153}" type="presParOf" srcId="{5FEE27BE-20C6-4059-B011-2DC531B123B2}" destId="{2126D7C1-4900-4BC5-8D14-C2CAEC010948}" srcOrd="4" destOrd="0" presId="urn:microsoft.com/office/officeart/2005/8/layout/bProcess4"/>
    <dgm:cxn modelId="{FCE9E244-D87B-4EA6-A113-D2F980A0CA82}" type="presParOf" srcId="{2126D7C1-4900-4BC5-8D14-C2CAEC010948}" destId="{2E0E1817-2706-43F7-8ABF-D8623E47DDC9}" srcOrd="0" destOrd="0" presId="urn:microsoft.com/office/officeart/2005/8/layout/bProcess4"/>
    <dgm:cxn modelId="{64904F8D-5802-4778-90CE-F308EC65E8F8}" type="presParOf" srcId="{2126D7C1-4900-4BC5-8D14-C2CAEC010948}" destId="{2A10AF7A-079C-44EF-8B09-78CC6B63864C}" srcOrd="1" destOrd="0" presId="urn:microsoft.com/office/officeart/2005/8/layout/bProcess4"/>
    <dgm:cxn modelId="{AC6FA0D7-B425-4801-A18A-20EC18832B27}" type="presParOf" srcId="{5FEE27BE-20C6-4059-B011-2DC531B123B2}" destId="{201856FF-6656-419C-A129-D1633763F53C}" srcOrd="5" destOrd="0" presId="urn:microsoft.com/office/officeart/2005/8/layout/bProcess4"/>
    <dgm:cxn modelId="{9BE02F94-E7D4-42EC-9D9D-A9CA051F21E0}" type="presParOf" srcId="{5FEE27BE-20C6-4059-B011-2DC531B123B2}" destId="{E8E72698-B22B-4D61-8A7F-24F64FA15313}" srcOrd="6" destOrd="0" presId="urn:microsoft.com/office/officeart/2005/8/layout/bProcess4"/>
    <dgm:cxn modelId="{E4C1309F-0234-4824-AC2E-FE56EBA1C814}" type="presParOf" srcId="{E8E72698-B22B-4D61-8A7F-24F64FA15313}" destId="{783046E6-734A-4E16-B1A0-478FDC52C899}" srcOrd="0" destOrd="0" presId="urn:microsoft.com/office/officeart/2005/8/layout/bProcess4"/>
    <dgm:cxn modelId="{B726293E-7FB0-4C66-B35E-8385A785CEFB}" type="presParOf" srcId="{E8E72698-B22B-4D61-8A7F-24F64FA15313}" destId="{2DC48E90-1C89-4818-9CD9-4AAD52A2EA6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25A59-867A-4926-BA45-0078A87BB621}">
      <dsp:nvSpPr>
        <dsp:cNvPr id="0" name=""/>
        <dsp:cNvSpPr/>
      </dsp:nvSpPr>
      <dsp:spPr>
        <a:xfrm rot="5400000">
          <a:off x="-356959" y="1216971"/>
          <a:ext cx="1592361" cy="192935"/>
        </a:xfrm>
        <a:prstGeom prst="rect">
          <a:avLst/>
        </a:prstGeom>
        <a:solidFill>
          <a:srgbClr val="6E664C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F26A7-5AA7-464F-A19E-4C0C7D66C5F5}">
      <dsp:nvSpPr>
        <dsp:cNvPr id="0" name=""/>
        <dsp:cNvSpPr/>
      </dsp:nvSpPr>
      <dsp:spPr>
        <a:xfrm>
          <a:off x="2759" y="190984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问卷调查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0432" y="228657"/>
        <a:ext cx="2068380" cy="1210889"/>
      </dsp:txXfrm>
    </dsp:sp>
    <dsp:sp modelId="{D75A324C-0483-43F2-8637-3FDEDF7B799D}">
      <dsp:nvSpPr>
        <dsp:cNvPr id="0" name=""/>
        <dsp:cNvSpPr/>
      </dsp:nvSpPr>
      <dsp:spPr>
        <a:xfrm>
          <a:off x="446937" y="2020868"/>
          <a:ext cx="2835722" cy="192935"/>
        </a:xfrm>
        <a:prstGeom prst="rect">
          <a:avLst/>
        </a:prstGeom>
        <a:solidFill>
          <a:srgbClr val="6E664C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3DBC6-CECA-4061-BD15-AFB8921E4C01}">
      <dsp:nvSpPr>
        <dsp:cNvPr id="0" name=""/>
        <dsp:cNvSpPr/>
      </dsp:nvSpPr>
      <dsp:spPr>
        <a:xfrm>
          <a:off x="2759" y="1798779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资料收集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0432" y="1836452"/>
        <a:ext cx="2068380" cy="1210889"/>
      </dsp:txXfrm>
    </dsp:sp>
    <dsp:sp modelId="{201856FF-6656-419C-A129-D1633763F53C}">
      <dsp:nvSpPr>
        <dsp:cNvPr id="0" name=""/>
        <dsp:cNvSpPr/>
      </dsp:nvSpPr>
      <dsp:spPr>
        <a:xfrm rot="16200000">
          <a:off x="2494196" y="1216971"/>
          <a:ext cx="1592361" cy="192935"/>
        </a:xfrm>
        <a:prstGeom prst="rect">
          <a:avLst/>
        </a:prstGeom>
        <a:solidFill>
          <a:srgbClr val="6E664C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10AF7A-079C-44EF-8B09-78CC6B63864C}">
      <dsp:nvSpPr>
        <dsp:cNvPr id="0" name=""/>
        <dsp:cNvSpPr/>
      </dsp:nvSpPr>
      <dsp:spPr>
        <a:xfrm>
          <a:off x="2853914" y="1798779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数据分析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91587" y="1836452"/>
        <a:ext cx="2068380" cy="1210889"/>
      </dsp:txXfrm>
    </dsp:sp>
    <dsp:sp modelId="{2DC48E90-1C89-4818-9CD9-4AAD52A2EA60}">
      <dsp:nvSpPr>
        <dsp:cNvPr id="0" name=""/>
        <dsp:cNvSpPr/>
      </dsp:nvSpPr>
      <dsp:spPr>
        <a:xfrm>
          <a:off x="2853914" y="190984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模型搭建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91587" y="228657"/>
        <a:ext cx="2068380" cy="1210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79C7D-ED5B-469E-B278-8AECF3D160C8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72C29-3E1C-4844-AF57-6BAFCFAAE1BA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40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F83BA-8BB0-4528-8C08-1ACDBCE91FE7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A22499-96EF-46DA-80F2-1E3EC7BF3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1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8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7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34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91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91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73CA2-85F9-4EC4-BD25-9233C1475FD3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5A108-9649-4D7B-9EEC-96AFC2E8598E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6457B-912F-4315-A5CF-5B4FF9D2F049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C012DA-7E69-48F4-AE4C-82C5B1729FAB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1C031-37E5-4431-A503-44E7A8755E5C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452B9-1A76-480E-84EB-5E3B162FEA10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5A1B-F6C6-4751-B26B-8C2493FA7425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4378E-7FCD-4CC1-9FE0-4EAEEEA6F7E0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581B3-2625-452C-93E9-F52A1604A05F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DCF19-1E4B-4BB8-8B65-3B4BDC88E950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4ED91-1F96-4378-A45F-DB296FE2001C}" type="datetime1">
              <a:rPr lang="zh-CN" altLang="en-US" smtClean="0"/>
              <a:t>2022/10/7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B4F74E-667C-40F0-9D62-79F1FBC44D0C}" type="datetime1">
              <a:rPr lang="zh-CN" altLang="en-US" smtClean="0"/>
              <a:pPr/>
              <a:t>2022/10/7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emf"/><Relationship Id="rId5" Type="http://schemas.openxmlformats.org/officeDocument/2006/relationships/diagramLayout" Target="../diagrams/layout1.xml"/><Relationship Id="rId10" Type="http://schemas.openxmlformats.org/officeDocument/2006/relationships/oleObject" Target="../embeddings/oleObject1.bin"/><Relationship Id="rId4" Type="http://schemas.openxmlformats.org/officeDocument/2006/relationships/diagramData" Target="../diagrams/data1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计划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6" y="2187526"/>
            <a:ext cx="4184197" cy="1347433"/>
          </a:xfrm>
        </p:spPr>
        <p:txBody>
          <a:bodyPr rtlCol="0">
            <a:normAutofit/>
          </a:bodyPr>
          <a:lstStyle/>
          <a:p>
            <a:r>
              <a:rPr lang="zh-CN" altLang="en-US" sz="4000" dirty="0"/>
              <a:t>四川食材影响因素的分析研究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框 3"/>
          <p:cNvSpPr txBox="1"/>
          <p:nvPr/>
        </p:nvSpPr>
        <p:spPr>
          <a:xfrm>
            <a:off x="1405796" y="4461536"/>
            <a:ext cx="300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-100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冯国昊、崔浩嘉、董诗祺、陈舒沁、林欣仪</a:t>
            </a:r>
            <a:endParaRPr lang="zh-CN" altLang="en-US" sz="10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看蓝图的几个人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研究流程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一、思考研究方向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二</a:t>
            </a:r>
            <a:r>
              <a:rPr lang="zh-CN" altLang="en-US" sz="2800" b="1" dirty="0" smtClean="0"/>
              <a:t>、进行问卷调查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三、数学模型搭建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四、论文最终定稿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问卷调查数据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2"/>
          <a:stretch/>
        </p:blipFill>
        <p:spPr>
          <a:xfrm>
            <a:off x="3644538" y="254908"/>
            <a:ext cx="3827416" cy="62994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8" r="1634" b="2857"/>
          <a:stretch/>
        </p:blipFill>
        <p:spPr>
          <a:xfrm>
            <a:off x="7916092" y="294453"/>
            <a:ext cx="3440356" cy="6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数据图表展示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41" y="1123837"/>
            <a:ext cx="7361296" cy="4907531"/>
          </a:xfrm>
        </p:spPr>
      </p:pic>
    </p:spTree>
    <p:extLst>
      <p:ext uri="{BB962C8B-B14F-4D97-AF65-F5344CB8AC3E}">
        <p14:creationId xmlns:p14="http://schemas.microsoft.com/office/powerpoint/2010/main" val="3572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15" name="矩形​​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数据图表展示</a:t>
            </a:r>
            <a:endParaRPr lang="zh-CN" altLang="en-US" dirty="0"/>
          </a:p>
        </p:txBody>
      </p:sp>
      <p:sp>
        <p:nvSpPr>
          <p:cNvPr id="17" name="矩形​​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62" y="1123837"/>
            <a:ext cx="7444220" cy="4962813"/>
          </a:xfrm>
        </p:spPr>
      </p:pic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0">
            <a:extLst>
              <a:ext uri="{FF2B5EF4-FFF2-40B4-BE49-F238E27FC236}">
                <a16:creationId xmlns:a16="http://schemas.microsoft.com/office/drawing/2014/main" id="{72AC46CB-E41C-431E-B498-6295C0C5E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E1F858-2A30-4F73-962A-B70A9326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研究的</a:t>
            </a:r>
            <a:r>
              <a:rPr lang="zh-CN" altLang="en-US" dirty="0"/>
              <a:t>支柱</a:t>
            </a:r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10420"/>
              </p:ext>
            </p:extLst>
          </p:nvPr>
        </p:nvGraphicFramePr>
        <p:xfrm>
          <a:off x="303927" y="2484170"/>
          <a:ext cx="5000400" cy="32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6667" r="1791" b="6000"/>
          <a:stretch>
            <a:fillRect/>
          </a:stretch>
        </p:blipFill>
        <p:spPr bwMode="auto">
          <a:xfrm>
            <a:off x="5936399" y="2706404"/>
            <a:ext cx="5524027" cy="305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14757"/>
              </p:ext>
            </p:extLst>
          </p:nvPr>
        </p:nvGraphicFramePr>
        <p:xfrm>
          <a:off x="5897503" y="759254"/>
          <a:ext cx="5562923" cy="134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工作表" r:id="rId10" imgW="3438507" imgH="914535" progId="Excel.Sheet.12">
                  <p:embed/>
                </p:oleObj>
              </mc:Choice>
              <mc:Fallback>
                <p:oleObj name="工作表" r:id="rId10" imgW="3438507" imgH="914535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03" y="759254"/>
                        <a:ext cx="5562923" cy="1346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8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ECharts</a:t>
            </a:r>
            <a:r>
              <a:rPr lang="zh-CN" altLang="en-US" dirty="0" smtClean="0"/>
              <a:t>数据编辑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489" y="1389668"/>
            <a:ext cx="7744736" cy="40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工作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7200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b="1" dirty="0" smtClean="0"/>
              <a:t>shyboydofair@outlook.com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purl.org/dc/elements/1.1/"/>
    <ds:schemaRef ds:uri="http://purl.org/dc/terms/"/>
    <ds:schemaRef ds:uri="http://www.w3.org/XML/1998/namespace"/>
    <ds:schemaRef ds:uri="16c05727-aa75-4e4a-9b5f-8a80a1165891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建筑设计</Template>
  <TotalTime>0</TotalTime>
  <Words>63</Words>
  <Application>Microsoft Office PowerPoint</Application>
  <PresentationFormat>宽屏</PresentationFormat>
  <Paragraphs>26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幼圆</vt:lpstr>
      <vt:lpstr>Wingdings</vt:lpstr>
      <vt:lpstr>Wingdings 2</vt:lpstr>
      <vt:lpstr>框架</vt:lpstr>
      <vt:lpstr>工作表</vt:lpstr>
      <vt:lpstr>四川食材影响因素的分析研究</vt:lpstr>
      <vt:lpstr>研究流程</vt:lpstr>
      <vt:lpstr>问卷调查数据</vt:lpstr>
      <vt:lpstr>数据图表展示</vt:lpstr>
      <vt:lpstr>数据图表展示</vt:lpstr>
      <vt:lpstr>研究的支柱</vt:lpstr>
      <vt:lpstr>ECharts数据编辑</vt:lpstr>
      <vt:lpstr>谢谢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2022-10-01T15:22:31Z</dcterms:created>
  <dcterms:modified xsi:type="dcterms:W3CDTF">2022-10-07T15:05:48Z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