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1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67" r:id="rId1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3" d="100"/>
          <a:sy n="113" d="100"/>
        </p:scale>
        <p:origin x="3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21-08-04T07:46:28.524" v="24" actId="790"/>
      <pc:docMkLst>
        <pc:docMk/>
      </pc:docMkLst>
      <pc:sldChg chg="modSp mod modNotes modNotesTx">
        <pc:chgData name="Fake Test User" userId="SID-0" providerId="Test" clId="FakeClientId" dt="2021-08-04T07:46:28.524" v="24" actId="790"/>
        <pc:sldMkLst>
          <pc:docMk/>
          <pc:sldMk cId="356326839" sldId="256"/>
        </pc:sldMkLst>
        <pc:spChg chg="mod">
          <ac:chgData name="Fake Test User" userId="SID-0" providerId="Test" clId="FakeClientId" dt="2021-08-04T07:43:07.273" v="1" actId="790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Fake Test User" userId="SID-0" providerId="Test" clId="FakeClientId" dt="2021-08-04T07:43:07.273" v="1" actId="790"/>
          <ac:spMkLst>
            <pc:docMk/>
            <pc:sldMk cId="356326839" sldId="256"/>
            <ac:spMk id="3" creationId="{00000000-0000-0000-0000-000000000000}"/>
          </ac:spMkLst>
        </pc:spChg>
      </pc:sldChg>
      <pc:sldMasterChg chg="modSp mod modSldLayout">
        <pc:chgData name="Fake Test User" userId="SID-0" providerId="Test" clId="FakeClientId" dt="2021-08-04T07:45:41.289" v="21" actId="790"/>
        <pc:sldMasterMkLst>
          <pc:docMk/>
          <pc:sldMasterMk cId="0" sldId="2147483648"/>
        </pc:sldMasterMkLst>
        <pc:spChg chg="mod">
          <ac:chgData name="Fake Test User" userId="SID-0" providerId="Test" clId="FakeClientId" dt="2021-08-04T07:43:32.961" v="3" actId="79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ake Test User" userId="SID-0" providerId="Test" clId="FakeClientId" dt="2021-08-04T07:43:32.961" v="3" actId="79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ake Test User" userId="SID-0" providerId="Test" clId="FakeClientId" dt="2021-08-04T07:43:32.961" v="3" actId="79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ake Test User" userId="SID-0" providerId="Test" clId="FakeClientId" dt="2021-08-04T07:43:32.961" v="3" actId="79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ake Test User" userId="SID-0" providerId="Test" clId="FakeClientId" dt="2021-08-04T07:43:32.961" v="3" actId="790"/>
          <ac:spMkLst>
            <pc:docMk/>
            <pc:sldMasterMk cId="0" sldId="2147483648"/>
            <ac:spMk id="6" creationId="{00000000-0000-0000-0000-000000000000}"/>
          </ac:spMkLst>
        </pc:spChg>
        <pc:sldLayoutChg chg="modSp mod">
          <pc:chgData name="Fake Test User" userId="SID-0" providerId="Test" clId="FakeClientId" dt="2021-08-04T07:43:50.321" v="4" actId="790"/>
          <pc:sldLayoutMkLst>
            <pc:docMk/>
            <pc:sldMasterMk cId="0" sldId="2147483648"/>
            <pc:sldLayoutMk cId="0" sldId="2147483649"/>
          </pc:sldLayoutMkLst>
          <pc:spChg chg="mod">
            <ac:chgData name="Fake Test User" userId="SID-0" providerId="Test" clId="FakeClientId" dt="2021-08-04T07:43:50.321" v="4" actId="79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3:50.321" v="4" actId="79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3:50.321" v="4" actId="79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3:50.321" v="4" actId="79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3:50.321" v="4" actId="790"/>
            <ac:spMkLst>
              <pc:docMk/>
              <pc:sldMasterMk cId="0" sldId="2147483648"/>
              <pc:sldLayoutMk cId="0" sldId="2147483649"/>
              <ac:spMk id="12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3:55.649" v="5" actId="790"/>
          <pc:sldLayoutMkLst>
            <pc:docMk/>
            <pc:sldMasterMk cId="0" sldId="2147483648"/>
            <pc:sldLayoutMk cId="0" sldId="2147483650"/>
          </pc:sldLayoutMkLst>
          <pc:spChg chg="mod">
            <ac:chgData name="Fake Test User" userId="SID-0" providerId="Test" clId="FakeClientId" dt="2021-08-04T07:43:55.649" v="5" actId="79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3:55.649" v="5" actId="79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3:55.649" v="5" actId="790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3:55.649" v="5" actId="79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3:55.649" v="5" actId="79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4:06.586" v="7" actId="790"/>
          <pc:sldLayoutMkLst>
            <pc:docMk/>
            <pc:sldMasterMk cId="0" sldId="2147483648"/>
            <pc:sldLayoutMk cId="0" sldId="2147483652"/>
          </pc:sldLayoutMkLst>
          <pc:spChg chg="mod">
            <ac:chgData name="Fake Test User" userId="SID-0" providerId="Test" clId="FakeClientId" dt="2021-08-04T07:44:06.586" v="7" actId="79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4:06.586" v="7" actId="79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4:06.586" v="7" actId="79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4:06.586" v="7" actId="790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4:06.586" v="7" actId="79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Fake Test User" userId="SID-0" providerId="Test" clId="FakeClientId" dt="2021-08-04T07:44:06.586" v="7" actId="790"/>
            <ac:spMkLst>
              <pc:docMk/>
              <pc:sldMasterMk cId="0" sldId="2147483648"/>
              <pc:sldLayoutMk cId="0" sldId="2147483652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4:11.836" v="8" actId="790"/>
          <pc:sldLayoutMkLst>
            <pc:docMk/>
            <pc:sldMasterMk cId="0" sldId="2147483648"/>
            <pc:sldLayoutMk cId="0" sldId="2147483653"/>
          </pc:sldLayoutMkLst>
          <pc:spChg chg="mod">
            <ac:chgData name="Fake Test User" userId="SID-0" providerId="Test" clId="FakeClientId" dt="2021-08-04T07:44:11.836" v="8" actId="790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4:11.836" v="8" actId="79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4:11.836" v="8" actId="79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4:11.836" v="8" actId="79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4:11.836" v="8" actId="79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Fake Test User" userId="SID-0" providerId="Test" clId="FakeClientId" dt="2021-08-04T07:44:11.836" v="8" actId="790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Fake Test User" userId="SID-0" providerId="Test" clId="FakeClientId" dt="2021-08-04T07:44:11.836" v="8" actId="790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  <pc:spChg chg="mod">
            <ac:chgData name="Fake Test User" userId="SID-0" providerId="Test" clId="FakeClientId" dt="2021-08-04T07:44:11.836" v="8" actId="790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4:16.586" v="9" actId="790"/>
          <pc:sldLayoutMkLst>
            <pc:docMk/>
            <pc:sldMasterMk cId="0" sldId="2147483648"/>
            <pc:sldLayoutMk cId="0" sldId="2147483654"/>
          </pc:sldLayoutMkLst>
          <pc:spChg chg="mod">
            <ac:chgData name="Fake Test User" userId="SID-0" providerId="Test" clId="FakeClientId" dt="2021-08-04T07:44:16.586" v="9" actId="790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4:16.586" v="9" actId="790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4:16.586" v="9" actId="790"/>
            <ac:spMkLst>
              <pc:docMk/>
              <pc:sldMasterMk cId="0" sldId="2147483648"/>
              <pc:sldLayoutMk cId="0" sldId="2147483654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4:16.586" v="9" actId="790"/>
            <ac:spMkLst>
              <pc:docMk/>
              <pc:sldMasterMk cId="0" sldId="2147483648"/>
              <pc:sldLayoutMk cId="0" sldId="214748365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4:21.977" v="10" actId="790"/>
          <pc:sldLayoutMkLst>
            <pc:docMk/>
            <pc:sldMasterMk cId="0" sldId="2147483648"/>
            <pc:sldLayoutMk cId="0" sldId="2147483655"/>
          </pc:sldLayoutMkLst>
          <pc:spChg chg="mod">
            <ac:chgData name="Fake Test User" userId="SID-0" providerId="Test" clId="FakeClientId" dt="2021-08-04T07:44:21.977" v="10" actId="790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4:21.977" v="10" actId="790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4:21.977" v="10" actId="790"/>
            <ac:spMkLst>
              <pc:docMk/>
              <pc:sldMasterMk cId="0" sldId="2147483648"/>
              <pc:sldLayoutMk cId="0" sldId="2147483655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4:28.133" v="11" actId="790"/>
          <pc:sldLayoutMkLst>
            <pc:docMk/>
            <pc:sldMasterMk cId="0" sldId="2147483648"/>
            <pc:sldLayoutMk cId="0" sldId="2147483656"/>
          </pc:sldLayoutMkLst>
          <pc:spChg chg="mod">
            <ac:chgData name="Fake Test User" userId="SID-0" providerId="Test" clId="FakeClientId" dt="2021-08-04T07:44:28.133" v="11" actId="79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4:28.133" v="11" actId="79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4:28.133" v="11" actId="79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4:28.133" v="11" actId="790"/>
            <ac:spMkLst>
              <pc:docMk/>
              <pc:sldMasterMk cId="0" sldId="2147483648"/>
              <pc:sldLayoutMk cId="0" sldId="2147483656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4:28.133" v="11" actId="79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21-08-04T07:44:28.133" v="11" actId="790"/>
            <ac:spMkLst>
              <pc:docMk/>
              <pc:sldMasterMk cId="0" sldId="2147483648"/>
              <pc:sldLayoutMk cId="0" sldId="214748365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5:37.383" v="20" actId="790"/>
          <pc:sldLayoutMkLst>
            <pc:docMk/>
            <pc:sldMasterMk cId="0" sldId="2147483648"/>
            <pc:sldLayoutMk cId="0" sldId="2147483658"/>
          </pc:sldLayoutMkLst>
          <pc:spChg chg="mod">
            <ac:chgData name="Fake Test User" userId="SID-0" providerId="Test" clId="FakeClientId" dt="2021-08-04T07:45:37.383" v="20" actId="790"/>
            <ac:spMkLst>
              <pc:docMk/>
              <pc:sldMasterMk cId="0" sldId="2147483648"/>
              <pc:sldLayoutMk cId="0" sldId="2147483658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5:37.383" v="20" actId="790"/>
            <ac:spMkLst>
              <pc:docMk/>
              <pc:sldMasterMk cId="0" sldId="2147483648"/>
              <pc:sldLayoutMk cId="0" sldId="2147483658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5:37.383" v="20" actId="790"/>
            <ac:spMkLst>
              <pc:docMk/>
              <pc:sldMasterMk cId="0" sldId="2147483648"/>
              <pc:sldLayoutMk cId="0" sldId="2147483658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5:37.383" v="20" actId="790"/>
            <ac:spMkLst>
              <pc:docMk/>
              <pc:sldMasterMk cId="0" sldId="2147483648"/>
              <pc:sldLayoutMk cId="0" sldId="2147483658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5:37.383" v="20" actId="790"/>
            <ac:spMkLst>
              <pc:docMk/>
              <pc:sldMasterMk cId="0" sldId="2147483648"/>
              <pc:sldLayoutMk cId="0" sldId="2147483658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5:41.289" v="21" actId="790"/>
          <pc:sldLayoutMkLst>
            <pc:docMk/>
            <pc:sldMasterMk cId="0" sldId="2147483648"/>
            <pc:sldLayoutMk cId="0" sldId="2147483659"/>
          </pc:sldLayoutMkLst>
          <pc:spChg chg="mod">
            <ac:chgData name="Fake Test User" userId="SID-0" providerId="Test" clId="FakeClientId" dt="2021-08-04T07:45:41.289" v="21" actId="79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5:41.289" v="21" actId="79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5:41.289" v="21" actId="79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5:41.289" v="21" actId="79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5:41.289" v="21" actId="79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5:05.180" v="15" actId="790"/>
          <pc:sldLayoutMkLst>
            <pc:docMk/>
            <pc:sldMasterMk cId="0" sldId="2147483648"/>
            <pc:sldLayoutMk cId="0" sldId="2147483661"/>
          </pc:sldLayoutMkLst>
          <pc:spChg chg="mod">
            <ac:chgData name="Fake Test User" userId="SID-0" providerId="Test" clId="FakeClientId" dt="2021-08-04T07:45:05.180" v="15" actId="79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5:05.180" v="15" actId="79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5:05.180" v="15" actId="790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5:05.180" v="15" actId="790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21-08-04T07:45:05.180" v="15" actId="790"/>
            <ac:spMkLst>
              <pc:docMk/>
              <pc:sldMasterMk cId="0" sldId="2147483648"/>
              <pc:sldLayoutMk cId="0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5:18.117" v="17" actId="790"/>
          <pc:sldLayoutMkLst>
            <pc:docMk/>
            <pc:sldMasterMk cId="0" sldId="2147483648"/>
            <pc:sldLayoutMk cId="0" sldId="2147483662"/>
          </pc:sldLayoutMkLst>
          <pc:spChg chg="mod">
            <ac:chgData name="Fake Test User" userId="SID-0" providerId="Test" clId="FakeClientId" dt="2021-08-04T07:45:18.117" v="17" actId="79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5:18.117" v="17" actId="79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5:18.117" v="17" actId="79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5:18.117" v="17" actId="790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5:18.117" v="17" actId="790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4:56.477" v="14" actId="790"/>
          <pc:sldLayoutMkLst>
            <pc:docMk/>
            <pc:sldMasterMk cId="0" sldId="2147483648"/>
            <pc:sldLayoutMk cId="0" sldId="2147483667"/>
          </pc:sldLayoutMkLst>
          <pc:spChg chg="mod">
            <ac:chgData name="Fake Test User" userId="SID-0" providerId="Test" clId="FakeClientId" dt="2021-08-04T07:44:56.477" v="14" actId="790"/>
            <ac:spMkLst>
              <pc:docMk/>
              <pc:sldMasterMk cId="0" sldId="2147483648"/>
              <pc:sldLayoutMk cId="0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4:56.477" v="14" actId="790"/>
            <ac:spMkLst>
              <pc:docMk/>
              <pc:sldMasterMk cId="0" sldId="2147483648"/>
              <pc:sldLayoutMk cId="0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4:56.477" v="14" actId="790"/>
            <ac:spMkLst>
              <pc:docMk/>
              <pc:sldMasterMk cId="0" sldId="2147483648"/>
              <pc:sldLayoutMk cId="0" sldId="2147483667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4:56.477" v="14" actId="790"/>
            <ac:spMkLst>
              <pc:docMk/>
              <pc:sldMasterMk cId="0" sldId="2147483648"/>
              <pc:sldLayoutMk cId="0" sldId="2147483667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4:56.477" v="14" actId="790"/>
            <ac:spMkLst>
              <pc:docMk/>
              <pc:sldMasterMk cId="0" sldId="2147483648"/>
              <pc:sldLayoutMk cId="0" sldId="2147483667"/>
              <ac:spMk id="6" creationId="{00000000-0000-0000-0000-000000000000}"/>
            </ac:spMkLst>
          </pc:spChg>
          <pc:spChg chg="mod">
            <ac:chgData name="Fake Test User" userId="SID-0" providerId="Test" clId="FakeClientId" dt="2021-08-04T07:44:56.477" v="14" actId="790"/>
            <ac:spMkLst>
              <pc:docMk/>
              <pc:sldMasterMk cId="0" sldId="2147483648"/>
              <pc:sldLayoutMk cId="0" sldId="2147483667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4:34.633" v="12" actId="790"/>
          <pc:sldLayoutMkLst>
            <pc:docMk/>
            <pc:sldMasterMk cId="0" sldId="2147483648"/>
            <pc:sldLayoutMk cId="0" sldId="2147483668"/>
          </pc:sldLayoutMkLst>
          <pc:spChg chg="mod">
            <ac:chgData name="Fake Test User" userId="SID-0" providerId="Test" clId="FakeClientId" dt="2021-08-04T07:44:34.633" v="12" actId="790"/>
            <ac:spMkLst>
              <pc:docMk/>
              <pc:sldMasterMk cId="0" sldId="2147483648"/>
              <pc:sldLayoutMk cId="0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4:34.633" v="12" actId="790"/>
            <ac:spMkLst>
              <pc:docMk/>
              <pc:sldMasterMk cId="0" sldId="2147483648"/>
              <pc:sldLayoutMk cId="0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4:34.633" v="12" actId="790"/>
            <ac:spMkLst>
              <pc:docMk/>
              <pc:sldMasterMk cId="0" sldId="2147483648"/>
              <pc:sldLayoutMk cId="0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4:34.633" v="12" actId="790"/>
            <ac:spMkLst>
              <pc:docMk/>
              <pc:sldMasterMk cId="0" sldId="2147483648"/>
              <pc:sldLayoutMk cId="0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4:34.633" v="12" actId="790"/>
            <ac:spMkLst>
              <pc:docMk/>
              <pc:sldMasterMk cId="0" sldId="2147483648"/>
              <pc:sldLayoutMk cId="0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21-08-04T07:44:34.633" v="12" actId="790"/>
            <ac:spMkLst>
              <pc:docMk/>
              <pc:sldMasterMk cId="0" sldId="2147483648"/>
              <pc:sldLayoutMk cId="0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5:27.680" v="18" actId="790"/>
          <pc:sldLayoutMkLst>
            <pc:docMk/>
            <pc:sldMasterMk cId="0" sldId="2147483648"/>
            <pc:sldLayoutMk cId="0" sldId="2147483669"/>
          </pc:sldLayoutMkLst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7" creationId="{00000000-0000-0000-0000-000000000000}"/>
            </ac:spMkLst>
          </pc:spChg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8" creationId="{00000000-0000-0000-0000-000000000000}"/>
            </ac:spMkLst>
          </pc:spChg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9" creationId="{00000000-0000-0000-0000-000000000000}"/>
            </ac:spMkLst>
          </pc:spChg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14" creationId="{00000000-0000-0000-0000-000000000000}"/>
            </ac:spMkLst>
          </pc:spChg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16" creationId="{00000000-0000-0000-0000-000000000000}"/>
            </ac:spMkLst>
          </pc:spChg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19" creationId="{00000000-0000-0000-0000-000000000000}"/>
            </ac:spMkLst>
          </pc:spChg>
          <pc:spChg chg="mod">
            <ac:chgData name="Fake Test User" userId="SID-0" providerId="Test" clId="FakeClientId" dt="2021-08-04T07:45:27.680" v="18" actId="790"/>
            <ac:spMkLst>
              <pc:docMk/>
              <pc:sldMasterMk cId="0" sldId="2147483648"/>
              <pc:sldLayoutMk cId="0" sldId="2147483669"/>
              <ac:spMk id="20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5:33.180" v="19" actId="790"/>
          <pc:sldLayoutMkLst>
            <pc:docMk/>
            <pc:sldMasterMk cId="0" sldId="2147483648"/>
            <pc:sldLayoutMk cId="0" sldId="2147483670"/>
          </pc:sldLayoutMkLst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8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9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14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19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22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23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24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41" creationId="{00000000-0000-0000-0000-000000000000}"/>
            </ac:spMkLst>
          </pc:spChg>
          <pc:spChg chg="mod">
            <ac:chgData name="Fake Test User" userId="SID-0" providerId="Test" clId="FakeClientId" dt="2021-08-04T07:45:33.180" v="19" actId="790"/>
            <ac:spMkLst>
              <pc:docMk/>
              <pc:sldMasterMk cId="0" sldId="2147483648"/>
              <pc:sldLayoutMk cId="0" sldId="2147483670"/>
              <ac:spMk id="42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5:12.414" v="16" actId="790"/>
          <pc:sldLayoutMkLst>
            <pc:docMk/>
            <pc:sldMasterMk cId="0" sldId="2147483648"/>
            <pc:sldLayoutMk cId="0" sldId="2147483672"/>
          </pc:sldLayoutMkLst>
          <pc:spChg chg="mod">
            <ac:chgData name="Fake Test User" userId="SID-0" providerId="Test" clId="FakeClientId" dt="2021-08-04T07:45:12.414" v="16" actId="790"/>
            <ac:spMkLst>
              <pc:docMk/>
              <pc:sldMasterMk cId="0" sldId="2147483648"/>
              <pc:sldLayoutMk cId="0" sldId="2147483672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5:12.414" v="16" actId="790"/>
            <ac:spMkLst>
              <pc:docMk/>
              <pc:sldMasterMk cId="0" sldId="2147483648"/>
              <pc:sldLayoutMk cId="0" sldId="2147483672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5:12.414" v="16" actId="790"/>
            <ac:spMkLst>
              <pc:docMk/>
              <pc:sldMasterMk cId="0" sldId="2147483648"/>
              <pc:sldLayoutMk cId="0" sldId="2147483672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5:12.414" v="16" actId="790"/>
            <ac:spMkLst>
              <pc:docMk/>
              <pc:sldMasterMk cId="0" sldId="2147483648"/>
              <pc:sldLayoutMk cId="0" sldId="2147483672"/>
              <ac:spMk id="6" creationId="{00000000-0000-0000-0000-000000000000}"/>
            </ac:spMkLst>
          </pc:spChg>
          <pc:spChg chg="mod">
            <ac:chgData name="Fake Test User" userId="SID-0" providerId="Test" clId="FakeClientId" dt="2021-08-04T07:45:12.414" v="16" actId="790"/>
            <ac:spMkLst>
              <pc:docMk/>
              <pc:sldMasterMk cId="0" sldId="2147483648"/>
              <pc:sldLayoutMk cId="0" sldId="2147483672"/>
              <ac:spMk id="10" creationId="{00000000-0000-0000-0000-000000000000}"/>
            </ac:spMkLst>
          </pc:spChg>
          <pc:spChg chg="mod">
            <ac:chgData name="Fake Test User" userId="SID-0" providerId="Test" clId="FakeClientId" dt="2021-08-04T07:45:12.414" v="16" actId="790"/>
            <ac:spMkLst>
              <pc:docMk/>
              <pc:sldMasterMk cId="0" sldId="2147483648"/>
              <pc:sldLayoutMk cId="0" sldId="2147483672"/>
              <ac:spMk id="13" creationId="{00000000-0000-0000-0000-000000000000}"/>
            </ac:spMkLst>
          </pc:spChg>
          <pc:spChg chg="mod">
            <ac:chgData name="Fake Test User" userId="SID-0" providerId="Test" clId="FakeClientId" dt="2021-08-04T07:45:12.414" v="16" actId="790"/>
            <ac:spMkLst>
              <pc:docMk/>
              <pc:sldMasterMk cId="0" sldId="2147483648"/>
              <pc:sldLayoutMk cId="0" sldId="2147483672"/>
              <ac:spMk id="14" creationId="{00000000-0000-0000-0000-000000000000}"/>
            </ac:spMkLst>
          </pc:spChg>
          <pc:spChg chg="mod">
            <ac:chgData name="Fake Test User" userId="SID-0" providerId="Test" clId="FakeClientId" dt="2021-08-04T07:45:12.414" v="16" actId="790"/>
            <ac:spMkLst>
              <pc:docMk/>
              <pc:sldMasterMk cId="0" sldId="2147483648"/>
              <pc:sldLayoutMk cId="0" sldId="2147483672"/>
              <ac:spMk id="1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8-04T07:44:01.414" v="6" actId="790"/>
          <pc:sldLayoutMkLst>
            <pc:docMk/>
            <pc:sldMasterMk cId="0" sldId="2147483648"/>
            <pc:sldLayoutMk cId="0" sldId="2147483673"/>
          </pc:sldLayoutMkLst>
          <pc:spChg chg="mod">
            <ac:chgData name="Fake Test User" userId="SID-0" providerId="Test" clId="FakeClientId" dt="2021-08-04T07:44:01.414" v="6" actId="790"/>
            <ac:spMkLst>
              <pc:docMk/>
              <pc:sldMasterMk cId="0" sldId="2147483648"/>
              <pc:sldLayoutMk cId="0" sldId="2147483673"/>
              <ac:spMk id="2" creationId="{00000000-0000-0000-0000-000000000000}"/>
            </ac:spMkLst>
          </pc:spChg>
          <pc:spChg chg="mod">
            <ac:chgData name="Fake Test User" userId="SID-0" providerId="Test" clId="FakeClientId" dt="2021-08-04T07:44:01.414" v="6" actId="790"/>
            <ac:spMkLst>
              <pc:docMk/>
              <pc:sldMasterMk cId="0" sldId="2147483648"/>
              <pc:sldLayoutMk cId="0" sldId="2147483673"/>
              <ac:spMk id="3" creationId="{00000000-0000-0000-0000-000000000000}"/>
            </ac:spMkLst>
          </pc:spChg>
          <pc:spChg chg="mod">
            <ac:chgData name="Fake Test User" userId="SID-0" providerId="Test" clId="FakeClientId" dt="2021-08-04T07:44:01.414" v="6" actId="790"/>
            <ac:spMkLst>
              <pc:docMk/>
              <pc:sldMasterMk cId="0" sldId="2147483648"/>
              <pc:sldLayoutMk cId="0" sldId="2147483673"/>
              <ac:spMk id="4" creationId="{00000000-0000-0000-0000-000000000000}"/>
            </ac:spMkLst>
          </pc:spChg>
          <pc:spChg chg="mod">
            <ac:chgData name="Fake Test User" userId="SID-0" providerId="Test" clId="FakeClientId" dt="2021-08-04T07:44:01.414" v="6" actId="790"/>
            <ac:spMkLst>
              <pc:docMk/>
              <pc:sldMasterMk cId="0" sldId="2147483648"/>
              <pc:sldLayoutMk cId="0" sldId="2147483673"/>
              <ac:spMk id="5" creationId="{00000000-0000-0000-0000-000000000000}"/>
            </ac:spMkLst>
          </pc:spChg>
          <pc:spChg chg="mod">
            <ac:chgData name="Fake Test User" userId="SID-0" providerId="Test" clId="FakeClientId" dt="2021-08-04T07:44:01.414" v="6" actId="790"/>
            <ac:spMkLst>
              <pc:docMk/>
              <pc:sldMasterMk cId="0" sldId="2147483648"/>
              <pc:sldLayoutMk cId="0" sldId="214748367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A2DC5F8-55A9-40C4-A4A9-DD89416A9E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D59DC0-0AA6-4B66-9F81-E257AF647E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ACB6-172D-4AA6-86C0-56036FE8074E}" type="datetime1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E52417-0C29-4198-952F-04E26F51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A23CCD-1862-417D-A86C-48C33A4B6C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B0C15-42CC-4B5F-B908-8A9ECA06C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7934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7E3D-BA3F-40C8-AF71-86767101FD06}" type="datetime1">
              <a:rPr lang="ru-RU" smtClean="0"/>
              <a:pPr/>
              <a:t>06.06.2022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915A-3337-4A9E-BCE5-8F5A4D18FC5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21694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A915A-3337-4A9E-BCE5-8F5A4D18FC5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4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CAF31770-FAAF-4AD4-91CF-6AECC625576F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Прямоугольник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Полилиния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Полилиния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C89D9-ABE0-46C9-9C92-49687FE78074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Прямоуголь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олилиния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Полилиния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A63A86-6F2B-4070-9CCA-FC2A21673943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3" name="Прямоугольник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Овал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Овал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Овал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Овал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Полилиния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Надпись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13" name="Надпись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Текст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46392-24E8-442C-930B-FEDD5B9B5FFD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Полилиния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208BB-2729-4AC9-AE51-7D04550D6CD7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320E1-8889-41F6-843F-8FD6F8218BE2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1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2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81524-A3C8-43E9-8732-AB14D82F368D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DFB280AF-F0D0-4ECD-A9B8-27D461AD4D42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олилиния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51D1B39E-CB99-4901-86E7-DB6F1D4DC196}" type="datetime1">
              <a:rPr lang="ru-RU" noProof="0" smtClean="0"/>
              <a:t>06.06.2022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5FF8-6C25-4A9E-8EBF-551A82A8DF2F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Прямоугольник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62410-B16B-44B8-9073-6DE8EF8A8440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Прямоуголь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85274E-C2E9-4023-9B58-4F14A1742789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E7084-C9E9-4AB0-9C02-923779529717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1EE305-D88F-445C-A0C5-08CAADE0227C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D811A-7048-4E64-9199-87397004DE41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Овал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ямоугольник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олилиния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CA401-17B3-45EA-9B53-86E2BAC6939C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Прямоуголь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ямоугольник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557F23-ABFE-4C95-9497-385E35752866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Прямоуголь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Овал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4D82DB84-EE3C-4FF6-980F-92304588503F}" type="datetime1">
              <a:rPr lang="ru-RU" noProof="0" smtClean="0"/>
              <a:t>06.06.2022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1" name="Прямоугольник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Мир в начале </a:t>
            </a:r>
            <a:r>
              <a:rPr lang="en-US" dirty="0" smtClean="0"/>
              <a:t>XX </a:t>
            </a:r>
            <a:r>
              <a:rPr lang="ru-RU" dirty="0" smtClean="0"/>
              <a:t>века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Политическое, экономическое, политическое, развитие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Второй эшелон капиталистического развития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Вторая волна развития капитализма начала формироваться в конце XVIII — середине XIX в. в странах Восточной Европы, в России, Турции, Японии. Импульс рыночной модернизации для этих странах был задан не столько внутренними, сколько внешними обстоятельствами. Капитализм в этих странах не столько вырастал «снизу», сколько насаждался «сверху» — путем выгодных, гарантированных заказов, крупных субсидий и дотаций частному капиталу, путем создания монопольных условий производства и реализации отдельных видов продукции, путем прямого развития государственного предпринимательства и т.д. Не случайно К. Маркс писал во втором наброске ответа на письмо В.И. Засулич, что в России возник «известный род капитализма, вскормленный за счет крестьян при посредстве государства...»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52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После отмены крепостного права в 1861 году и буржуазных реформ в России утверждается капитализм. Из аграрной, отсталой страны Россия превращалась в аграрно-индустриальную: быстро создавалась сеть железных дорог, развивалась крупная машинная индустрия, возникали новые виды промышленности, складывались новые районы капиталистического промышленного и сельскохозяйственного производств, формировался единый капиталистический рынок, происходили важные социальные сдвиги в стране.</a:t>
            </a:r>
          </a:p>
          <a:p>
            <a:r>
              <a:rPr lang="ru-RU" dirty="0"/>
              <a:t>Российская промышленность развивалась в начале ХХ века очень быстро, по темпам роста немного отставая лишь от США. Особенно быстро росла тяжелая промышленность: металлургия, добыча угля и нефти. Россия сделала большой скачок, достигнув 4-5 места в мире по общему объему промышленного производства.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27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Несмотря на высокие темпы роста, по важнейшим «качественным» показателям догнать передовые страны не удалось — так невысок был начальный уровень, так велика отсталость. По объему производимого продукта на душу населения Россия находилась в 4-м десятке стран. Это было вызвано как преобладанием сельского хозяйства и сельского населения, так и отставанием российской индустрии в технической оснащенности, энерговооруженности (в 2 раза от Франции, в 3 раза от Германии), производительности труда (в 3 раза от Франции, в 5 раз — от Великобритании, в 9 раз — от США).</a:t>
            </a:r>
          </a:p>
          <a:p>
            <a:r>
              <a:rPr lang="ru-RU" dirty="0"/>
              <a:t>В то же время наша промышленность развивалась динамично. Россия во многом опережала Японию и другие страны второго эшелона капиталистического развития. В начале ХХ в. имелись серьезные перспективы превращения нашей страны в одну из мировых промышленных держав.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09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среднего класса в период </a:t>
            </a:r>
            <a:r>
              <a:rPr lang="en-US" dirty="0" smtClean="0"/>
              <a:t>XIX-XX </a:t>
            </a:r>
            <a:r>
              <a:rPr lang="ru-RU" dirty="0" smtClean="0"/>
              <a:t>веков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Стоит сказать, что в XIX веке он, как и в наши дни, делился на "верхний средний", "средний </a:t>
            </a:r>
            <a:r>
              <a:rPr lang="ru-RU" dirty="0" err="1"/>
              <a:t>средний</a:t>
            </a:r>
            <a:r>
              <a:rPr lang="ru-RU" dirty="0"/>
              <a:t>" и "нижний средний", хотя в те времена такими терминами никто не пользовался. Кроме того, средний класс делился на две большие группы - профессионалов и предпринимателей, в каждой из которых тоже были свои "верхние", "средние" и "нижние". У профессионалов на верхней ступени социальной лестницы стояли юристы, врачи, преподаватели и инженеры. Во Франции юристы считали себя избранной кастой, что отчасти признавали даже аристократы.</a:t>
            </a:r>
          </a:p>
        </p:txBody>
      </p:sp>
    </p:spTree>
    <p:extLst>
      <p:ext uri="{BB962C8B-B14F-4D97-AF65-F5344CB8AC3E}">
        <p14:creationId xmlns:p14="http://schemas.microsoft.com/office/powerpoint/2010/main" val="204097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Примерно та же картина наблюдалась среди ученых и преподавателей. На вершине социальной лестницы находились члены Французской академии. Академиков было всего 40, и это были весьма обеспеченные люди - со средним годовым доходом порядка 100 тыс. франков. Они дружили семьями, их дети заключали браки между собой - словом, это тоже была замкнутая каста, к тому же очень немногочисленная. Ниже стояли преподаватели университетов и лицеев, которые зарабатывали около 4 тыс. франков в год. В действительности доходы были раза в два выше, поскольку преподаватели взимали со студентов плату за экзамены, но в любом случае до академиков им было далеко. Ну а в самом низу находились школьные учителя, которые зачастую ходили в обносках и считали каждый франк.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04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Среди врачей были свои "высшие", "средние" и "нижние". Во второй половине XIX века во Франции было около дюжины врачей, которые зарабатывали 200-300 тыс. франков в год, около сотни тех, кто получал более 40 тыс. франков, а подавляющее большинство имело порядка 8 тыс. франков. Для провинции это была вполне достойная сумма, но в Париже, как подсчитал в 1880 году один медицинский журнал, врач должен был тратить не меньше 12 тыс. франков, чтобы прилично одеваться и вообще выглядеть, как подобает солидному специалисту.</a:t>
            </a:r>
          </a:p>
          <a:p>
            <a:r>
              <a:rPr lang="ru-RU" dirty="0"/>
              <a:t>Среди предпринимателей деление на крупных, мелких и средних также являлось вполне естественным и признавалось всеми. Стоит отметить, что в числе людей, пошедших по коммерческой линии, уже тогда были те, кого сейчас называют офисным планктоном,- мелкие конторские клерки, которые работали за гроши, но относили себя к людям умственного труда. Французский писатель Тэн писал в </a:t>
            </a:r>
          </a:p>
        </p:txBody>
      </p:sp>
    </p:spTree>
    <p:extLst>
      <p:ext uri="{BB962C8B-B14F-4D97-AF65-F5344CB8AC3E}">
        <p14:creationId xmlns:p14="http://schemas.microsoft.com/office/powerpoint/2010/main" val="321318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Слайд №2 (</a:t>
            </a:r>
            <a:r>
              <a:rPr lang="ru-RU" dirty="0" err="1" smtClean="0"/>
              <a:t>Импереализм</a:t>
            </a:r>
            <a:r>
              <a:rPr lang="ru-RU" dirty="0" smtClean="0"/>
              <a:t>) – Артур Булавин</a:t>
            </a:r>
          </a:p>
          <a:p>
            <a:r>
              <a:rPr lang="ru-RU" dirty="0" smtClean="0"/>
              <a:t>Слайд №3(Ленинский </a:t>
            </a:r>
            <a:r>
              <a:rPr lang="ru-RU" dirty="0" err="1" smtClean="0"/>
              <a:t>импереализм</a:t>
            </a:r>
            <a:r>
              <a:rPr lang="ru-RU" dirty="0" smtClean="0"/>
              <a:t>) – Петр </a:t>
            </a:r>
            <a:r>
              <a:rPr lang="ru-RU" dirty="0" err="1" smtClean="0"/>
              <a:t>Атанасов</a:t>
            </a:r>
            <a:endParaRPr lang="ru-RU" dirty="0" smtClean="0"/>
          </a:p>
          <a:p>
            <a:r>
              <a:rPr lang="ru-RU" dirty="0" smtClean="0"/>
              <a:t>Слайд №4 -6 (Республика) – Валерий Золотухин, Дмитрий </a:t>
            </a:r>
            <a:r>
              <a:rPr lang="ru-RU" dirty="0" err="1" smtClean="0"/>
              <a:t>Горнак</a:t>
            </a:r>
            <a:endParaRPr lang="ru-RU" dirty="0" smtClean="0"/>
          </a:p>
          <a:p>
            <a:r>
              <a:rPr lang="ru-RU" dirty="0" smtClean="0"/>
              <a:t>Слайд №7-9(Первый эшелон)- Серафим </a:t>
            </a:r>
            <a:r>
              <a:rPr lang="ru-RU" dirty="0" err="1" smtClean="0"/>
              <a:t>Булеев</a:t>
            </a:r>
            <a:endParaRPr lang="ru-RU" dirty="0" smtClean="0"/>
          </a:p>
          <a:p>
            <a:r>
              <a:rPr lang="ru-RU" dirty="0" smtClean="0"/>
              <a:t>Слайд №8-12(Второй эшелон)-Юрий Ананченко, Александр Асафов</a:t>
            </a:r>
          </a:p>
          <a:p>
            <a:r>
              <a:rPr lang="ru-RU" dirty="0" smtClean="0"/>
              <a:t>Слайд №13 – 15(Средний класс) – Данил </a:t>
            </a:r>
            <a:r>
              <a:rPr lang="ru-RU" dirty="0" smtClean="0"/>
              <a:t>Гусаров, </a:t>
            </a:r>
            <a:r>
              <a:rPr lang="ru-RU" smtClean="0"/>
              <a:t>Артем Горбатенко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Империализм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Империализм это система политической власти, которая расширяет свое экономическое, социальное и культурное иго с помощью военной власти, применяя силу к другим государствам и народам. Эта модель политического управления основана на культурном подчинении, экономическом злоупотреблении, стратегическом присвоении географических факторов и оккупации необитаемых территорий, среди других стратегий.</a:t>
            </a:r>
          </a:p>
          <a:p>
            <a:r>
              <a:rPr lang="ru-RU" dirty="0"/>
              <a:t>У империализма есть две стороны: регрессивная, цель которой - сократить существующее население и заменить его желаемым; и прогрессивный, который предполагает стремление к расширению цивилизации, а также к повышению культурного уровня и качества жизни регионов, которые считаются низшими</a:t>
            </a:r>
            <a:r>
              <a:rPr lang="ru-RU" dirty="0" smtClean="0"/>
              <a:t>. Одно из основных политических направлений 20-го века.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24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Ленинский </a:t>
            </a:r>
            <a:r>
              <a:rPr lang="ru-RU" dirty="0" err="1" smtClean="0"/>
              <a:t>импереализм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«Империализм, как высшая стадия капитализма», произведение В. И. Ленина, в котором он первым из марксистов раскрыл экономическую и политическую сущность империализма, — новой стадии, в которую к началу 20 в. вступил в своём развитии капитализм. Работа Ленина — прямое продолжение и дальнейшее развитие «Капитала» К. </a:t>
            </a:r>
            <a:r>
              <a:rPr lang="ru-RU" dirty="0" smtClean="0"/>
              <a:t>Маркса</a:t>
            </a:r>
          </a:p>
          <a:p>
            <a:r>
              <a:rPr lang="ru-RU"/>
              <a:t>Признаки империализма согласно Ленину:</a:t>
            </a:r>
            <a:br>
              <a:rPr lang="ru-RU"/>
            </a:br>
            <a:r>
              <a:rPr lang="ru-RU"/>
              <a:t>1) Концентрация производства и капитала, дошедшая до такой высокой ступени развития, что она создала монополии, играющие решающую роль в хозяйственной жизни;</a:t>
            </a:r>
            <a:br>
              <a:rPr lang="ru-RU"/>
            </a:br>
            <a:r>
              <a:rPr lang="ru-RU"/>
              <a:t>2) слияние банкового капитала с промышленным и создание, на базе этого «финансового капитала», финансовой олигархии;</a:t>
            </a:r>
            <a:br>
              <a:rPr lang="ru-RU"/>
            </a:br>
            <a:r>
              <a:rPr lang="ru-RU"/>
              <a:t>3) вывоз капитала, в отличие от вывоза товаров, приобретает особо важное значение;</a:t>
            </a:r>
            <a:br>
              <a:rPr lang="ru-RU"/>
            </a:br>
            <a:r>
              <a:rPr lang="ru-RU"/>
              <a:t>4) образуются международные монополистические союзы капиталистов, делящие мир;</a:t>
            </a:r>
            <a:br>
              <a:rPr lang="ru-RU"/>
            </a:br>
            <a:r>
              <a:rPr lang="ru-RU"/>
              <a:t>5) закончен территориальный раздел земли крупнейшими капиталистическими державами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0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Республика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Республика -- форма государственного правления, при которой все высшие органы государственной власти либо избираются на определенный срок, либо формируются общенациональными представительными учреждениями (например, парламентом), а граждане обладают личными и политическими правами. Важнейшей чертой республики как формы правления является выборность главы государства, исключающей наследственный или иной не выборный способ передачи власти.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89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Зарождение республиканской формы 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Республика как форма правления сложилась еще в Древнем мире, примером тому могут служить рабовладельческие республики Эллады, Древний Рим периода республики и т.д. Рабовладельческая аристократическая республика существовала в Риме в период с VI по I в. до н.э. Органами государственной власти формально считались народные собрания, правомочные принимать решения, имеющие юридическую силу. Однако эти собрания не обладали правом законодательной инициативы, а могли лишь принимать или отклонять предложения магистратов (должностных лиц, избираемых из класса рабовладельцев).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87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Афинская демократическая республика отличалась тем, что в формировании ее высших государственных органов (таких как Народное собрание и Совет пятисот) принимали участие не только представители господствующего класса рабовладельцев, но и свободные граждане. Помимо этого, в Афинах сложились также демократические принципы замещения должностей: выборность, подотчетность, сменяемость. Порядок формирования и деятельности государственных органов, несомненно, свидетельствует о демократизме Афинского государства, однако это был весьма ограниченный, узкоклассовый демократизм, ведь от участия в общественно - политической жизни он полностью исключал женщин, граждан до 20 летнего возраста, бывших рабов-вольноотпущенников 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Первый эшелон капиталистического развития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Лидерами «первого эшелона» на протяжении всего Нового времени оставались Великобритания и Франция. Процесс формирования индустриальной системы в этих странах протекал эволюционно, на протяжении нескольких столетий и носил органический характер. Преемственность в развитии основных форм производства и предпринимательства, гибкое, постепенное изменение социальной структуры предопределили особую прочность и сбалансированность общественных институтов, возникших в результате модернизации. По динамике общественного развития к Великобритании и Франции были близки Нидерланды, Бельгия, Люксембург, Швей­цария, а также Швеция и Дания. Не имея экономических, геополитических и культурных предпосылок для борьбы за лидирующие позиции в западном мире, эти «малые» страны достигли к началу </a:t>
            </a:r>
            <a:r>
              <a:rPr lang="ru-RU" b="1" dirty="0"/>
              <a:t>XX</a:t>
            </a:r>
            <a:r>
              <a:rPr lang="ru-RU" dirty="0"/>
              <a:t> в. вполне зрелых форм индустриальной организации.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58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Особую группу стран, близкую к «первому эшелону», составили «белые переселенческие колонии» - британские доминионы Канада, Австралия, Новая Зеландия. На рубеже </a:t>
            </a:r>
            <a:r>
              <a:rPr lang="ru-RU" b="1" dirty="0"/>
              <a:t>XIX-</a:t>
            </a:r>
            <a:r>
              <a:rPr lang="ru-RU" dirty="0"/>
              <a:t> XX вв. в группу стран «первого эшелона» стремительно входят Соединенные Штаты Америки. Большинство американских предприятий создавалось на новейшей технологической базе, с учетом наиболее перспективных технических разработок. Именно в США впервые широко была внедрена конвейерная система. Активно шло внедрение в производство электрической энергии. Автомобильное производство становилось символом американской промышленной мощи.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33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первой половине </a:t>
            </a:r>
            <a:r>
              <a:rPr lang="ru-RU" b="1" dirty="0"/>
              <a:t>XX</a:t>
            </a:r>
            <a:r>
              <a:rPr lang="ru-RU" dirty="0"/>
              <a:t> в. США по динамике промышленно-финансового роста и модернизации социальной структуры уже уверенно опережали Францию и Великобританию. Однако это отнюдь не свидетельствовало о расколе в «первом эшелоне». Помимо общих геополитических интересов и культурной общности, взаимное тяготение США и европейских стран «первого эшелона» было связано с однотипностью их социально-экономического развития. Становление системы монополистического капитализма происходило здесь в наиболее «чистом», классическом варианте. Концентрация производства и централизация капитала вели к ускоренному вытеснению малого и среднего предпринимательства, унификации экономической инфраструктуры и росту транснациональных производственных и торговых связей. Сырьевая специализация внутренних периферийных районов, традиционная для ранних этапов индустриального развития, к началу </a:t>
            </a:r>
            <a:r>
              <a:rPr lang="ru-RU" b="1" dirty="0"/>
              <a:t>XX</a:t>
            </a:r>
            <a:r>
              <a:rPr lang="ru-RU" dirty="0"/>
              <a:t> в. была практически ликвидирована. Сложилась основа для преодоления отраслевых диспропорций, наращивания инвестиций в системе транспортных коммуникаций. Быстрыми темпами возрастала мощь финансово-банковской системы, укреплялись ее связи с промышленным бизнесом. Благодаря широкому внедрению новейших технологий, в том числе даже в таких отраслях как легкая промышленность и сельское хозяйство, начался переход от экстенсивных к интенсивным формам развития.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44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0001237_wac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49</TotalTime>
  <Words>1425</Words>
  <Application>Microsoft Office PowerPoint</Application>
  <PresentationFormat>Widescreen</PresentationFormat>
  <Paragraphs>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tf00001237_wac</vt:lpstr>
      <vt:lpstr>Мир в начале XX века</vt:lpstr>
      <vt:lpstr>Империализм</vt:lpstr>
      <vt:lpstr>Ленинский импереализм</vt:lpstr>
      <vt:lpstr>Республика</vt:lpstr>
      <vt:lpstr>Зарождение республиканской формы правления</vt:lpstr>
      <vt:lpstr>PowerPoint Presentation</vt:lpstr>
      <vt:lpstr>“Первый эшелон капиталистического развития”</vt:lpstr>
      <vt:lpstr>PowerPoint Presentation</vt:lpstr>
      <vt:lpstr>PowerPoint Presentation</vt:lpstr>
      <vt:lpstr>“Второй эшелон капиталистического развития”</vt:lpstr>
      <vt:lpstr>PowerPoint Presentation</vt:lpstr>
      <vt:lpstr>PowerPoint Presentation</vt:lpstr>
      <vt:lpstr>Развитие среднего класса в период XIX-XX веков</vt:lpstr>
      <vt:lpstr>PowerPoint Presentation</vt:lpstr>
      <vt:lpstr>PowerPoint Presentation</vt:lpstr>
      <vt:lpstr>Работали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Мир в начале XX века</dc:title>
  <dc:creator>Юлия Я</dc:creator>
  <cp:lastModifiedBy>fgh</cp:lastModifiedBy>
  <cp:revision>7</cp:revision>
  <dcterms:created xsi:type="dcterms:W3CDTF">2022-06-06T19:27:20Z</dcterms:created>
  <dcterms:modified xsi:type="dcterms:W3CDTF">2022-06-06T20:41:53Z</dcterms:modified>
</cp:coreProperties>
</file>