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ACC4E-DE3C-4B81-BAF7-5F7FECF8951D}" v="74" dt="2022-05-23T20:39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наружный объект, фейерверк,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E6549687-31A9-0A71-E5BA-35724389D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rgbClr val="FFFFFF"/>
                </a:solidFill>
                <a:latin typeface="Calibri"/>
                <a:cs typeface="Calibri Light"/>
              </a:rPr>
              <a:t>Теория струн</a:t>
            </a:r>
            <a:endParaRPr lang="ru-RU" b="1" i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зеленый, легкий, движение,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8972A9B5-BA81-F4A7-B5F2-B7DF0078C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2" b="1359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F7A53-A875-D5BB-E7C4-7C2D835E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rgbClr val="FFFFFF"/>
                </a:solidFill>
                <a:ea typeface="+mn-lt"/>
                <a:cs typeface="+mn-lt"/>
              </a:rPr>
              <a:t>В физике </a:t>
            </a:r>
            <a:r>
              <a:rPr lang="ru-RU" sz="2200" b="1">
                <a:solidFill>
                  <a:srgbClr val="FFFFFF"/>
                </a:solidFill>
                <a:ea typeface="+mn-lt"/>
                <a:cs typeface="+mn-lt"/>
              </a:rPr>
              <a:t>теория струн</a:t>
            </a:r>
            <a:r>
              <a:rPr lang="ru-RU" sz="2200">
                <a:solidFill>
                  <a:srgbClr val="FFFFFF"/>
                </a:solidFill>
                <a:ea typeface="+mn-lt"/>
                <a:cs typeface="+mn-lt"/>
              </a:rPr>
              <a:t> - это теоретическая основа, в которой точечные частицы физики элементарных частиц заменяются одномерными объектами, называемыми струнами. Теория струн описывает, как эти струны распространяются в пространстве и взаимодействуют друг с другом. На расстояниях, больших, чем шкала струн, струна выглядит так же, как обычная частица, с ее массой, зарядом и другими свойствами, определяемыми колебательным состоянием струны. В теории струн одно из многих колебательных состояний струны соответствует гравитону, квантово-механической частице, несущей гравитационную силу. Таким образом, теория струн - это теория квантовой гравитации.</a:t>
            </a:r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легкий, наружный объект, звезда, дождливый&#10;&#10;Автоматически созданное описание">
            <a:extLst>
              <a:ext uri="{FF2B5EF4-FFF2-40B4-BE49-F238E27FC236}">
                <a16:creationId xmlns:a16="http://schemas.microsoft.com/office/drawing/2014/main" id="{3E65CB0E-4D76-E1CC-D804-3B1F3145B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5D3D0-3813-B046-E5BD-8FB5E768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rgbClr val="FFFFFF"/>
                </a:solidFill>
                <a:ea typeface="+mn-lt"/>
                <a:cs typeface="+mn-lt"/>
              </a:rPr>
              <a:t>Теория струн - это широкий и разнообразный предмет, который пытается решить ряд глубоких вопросов фундаментальной физики. Теория струн внесла ряд достижений в математическую физику, которые были применены к различным проблемам физики черных дыр, космологии ранней вселенной, ядерной физики и физики конденсированных сред, а также стимулировала ряд крупных разработок в области чистой математики. Поскольку теория струн потенциально обеспечивает единое описание гравитации и физики элементарных частиц, она является кандидатом на теорию всего, самодостаточную математическую модель, которая описывает все фундаментальные силы и формы материи. Несмотря на большую работу над этими проблемами, неизвестно, в какой степени теория струн описывает реальный мир или сколько свободы теория допускает в выборе своих деталей.</a:t>
            </a:r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6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45E592F-D867-3FA6-B5D2-BCA439016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11" b="374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D3EDE-D109-AF4E-15E2-AB0558BB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solidFill>
                  <a:srgbClr val="FFFFFF"/>
                </a:solidFill>
                <a:ea typeface="+mn-lt"/>
                <a:cs typeface="+mn-lt"/>
              </a:rPr>
              <a:t>Теория струн была впервые изучена в конце 1960-х годов как теория сильного ядерного взаимодействия, прежде чем была оставлена в пользу квантовой хромодинамики. Впоследствии выяснилось, что именно те свойства, которые делали теорию струн непригодной в качестве теории ядерной физики, делали ее перспективным кандидатом на квантовую теорию гравитации. Самая ранняя версия теории струн, бозонная теория струн, включала только класс частиц, известных как бозоны. Позже она превратилась в теорию суперструн, которая устанавливает связь, называемую суперсимметрией, между бозонами и классом частиц, называемых фермионами. Пять последовательных версий теории суперструн были разработаны до того, как в середине 1990-х годов было высказано предположение, что все они являются различными предельными случаями одной теории в 11 измерениях, известных как М-теория. В конце 1997 года теоретики обнаружили важную взаимосвязь, называемую соответствием анти-де Ситтера / конформной теории поля (AdS / CFT correspondence), которая связывает теорию струн с другим типом физической теории, называемой квантовой теорией поля.</a:t>
            </a:r>
            <a:endParaRPr lang="ru-RU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3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паутина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515BC58F-2142-4B8C-F102-0D82ED78D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96F48-8FE8-4EFF-764A-8D5C1C1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rgbClr val="FFFFFF"/>
                </a:solidFill>
                <a:ea typeface="+mn-lt"/>
                <a:cs typeface="+mn-lt"/>
              </a:rPr>
              <a:t>Одна из проблем теории струн заключается в том, что полная теория не имеет удовлетворительного определения при всех обстоятельствах. Другая проблема заключается в том, что считается, что теория описывает огромный ландшафт возможных вселенных, что усложняет усилия по разработке теорий физики элементарных частиц, основанных на теории струн. Эти проблемы заставили некоторых в сообществе критиковать эти подходы к физике и подвергать сомнению ценность продолжения исследований по унификации теории струн.</a:t>
            </a:r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6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Теория струн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47</cp:revision>
  <dcterms:created xsi:type="dcterms:W3CDTF">2022-05-23T20:23:57Z</dcterms:created>
  <dcterms:modified xsi:type="dcterms:W3CDTF">2022-06-06T23:47:42Z</dcterms:modified>
</cp:coreProperties>
</file>