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63" r:id="rId5"/>
    <p:sldId id="264" r:id="rId6"/>
    <p:sldId id="28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8" r:id="rId15"/>
    <p:sldId id="272" r:id="rId16"/>
    <p:sldId id="279" r:id="rId17"/>
    <p:sldId id="280" r:id="rId18"/>
    <p:sldId id="273" r:id="rId19"/>
    <p:sldId id="281" r:id="rId20"/>
    <p:sldId id="274" r:id="rId21"/>
    <p:sldId id="275" r:id="rId22"/>
    <p:sldId id="277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9810F8-F665-43A8-B3C1-5FF26314864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ADF23A-42C0-4FD2-9147-9445DC74A47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72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10F8-F665-43A8-B3C1-5FF26314864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F23A-42C0-4FD2-9147-9445DC74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7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10F8-F665-43A8-B3C1-5FF26314864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F23A-42C0-4FD2-9147-9445DC74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8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10F8-F665-43A8-B3C1-5FF26314864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F23A-42C0-4FD2-9147-9445DC74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5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10F8-F665-43A8-B3C1-5FF26314864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F23A-42C0-4FD2-9147-9445DC74A47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63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10F8-F665-43A8-B3C1-5FF26314864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F23A-42C0-4FD2-9147-9445DC74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9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10F8-F665-43A8-B3C1-5FF26314864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F23A-42C0-4FD2-9147-9445DC74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9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10F8-F665-43A8-B3C1-5FF26314864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F23A-42C0-4FD2-9147-9445DC74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6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10F8-F665-43A8-B3C1-5FF26314864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F23A-42C0-4FD2-9147-9445DC74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3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10F8-F665-43A8-B3C1-5FF26314864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F23A-42C0-4FD2-9147-9445DC74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3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10F8-F665-43A8-B3C1-5FF26314864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DF23A-42C0-4FD2-9147-9445DC74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2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59810F8-F665-43A8-B3C1-5FF263148647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BADF23A-42C0-4FD2-9147-9445DC74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8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1CE0-2D45-003B-E66A-E9F334141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519" y="692331"/>
            <a:ext cx="10539368" cy="3479498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5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5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Customized Topological Sort using OpenMP 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3DAEF-B24D-D4F6-8C23-E78DCB2C5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3451" y="3902530"/>
            <a:ext cx="8125095" cy="1688374"/>
          </a:xfrm>
        </p:spPr>
        <p:txBody>
          <a:bodyPr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Nada Aladdin Abdel-Fatah 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Batool Mohammad Kayyam  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With: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Dr. Fady Ghanim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75580340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AC60-1F0C-45AE-FA68-036BA832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Example about topological sort –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C40A42-9064-8B20-B8A8-E4BFF135A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614" y="2304098"/>
            <a:ext cx="5736772" cy="3608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540766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AC60-1F0C-45AE-FA68-036BA832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Example about topological sort –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C2C4E-0E97-C058-DEF3-1F8AE0552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954" y="2099934"/>
            <a:ext cx="6141720" cy="36719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1112981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AC60-1F0C-45AE-FA68-036BA832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Example about topological sort –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945803-5181-513A-35AF-022729E81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577" y="2084554"/>
            <a:ext cx="6417083" cy="3506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3693701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AC60-1F0C-45AE-FA68-036BA832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Example about topological sort –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8A833-B4A4-6B60-E21F-D4CB890DE4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95" r="1142"/>
          <a:stretch/>
        </p:blipFill>
        <p:spPr bwMode="auto">
          <a:xfrm>
            <a:off x="3090200" y="2167894"/>
            <a:ext cx="6011600" cy="33217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34122310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AC60-1F0C-45AE-FA68-036BA832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Example about topological sort –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0C2CC-4531-95BA-07A5-FBB67DB51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559" y="1965960"/>
            <a:ext cx="61436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49291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AC60-1F0C-45AE-FA68-036BA832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Example about topological sort – (cont.)</a:t>
            </a:r>
          </a:p>
        </p:txBody>
      </p:sp>
      <p:pic>
        <p:nvPicPr>
          <p:cNvPr id="3" name="Picture 2" descr="A diagram of a group&#10;&#10;Description automatically generated with low confidence">
            <a:extLst>
              <a:ext uri="{FF2B5EF4-FFF2-40B4-BE49-F238E27FC236}">
                <a16:creationId xmlns:a16="http://schemas.microsoft.com/office/drawing/2014/main" id="{AEAE8F7D-E730-536F-5500-68373C4682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" t="12978" r="-2131" b="-12978"/>
          <a:stretch/>
        </p:blipFill>
        <p:spPr bwMode="auto">
          <a:xfrm>
            <a:off x="3149623" y="2478675"/>
            <a:ext cx="5892754" cy="36556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2221757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AC60-1F0C-45AE-FA68-036BA832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Example about topological sort –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B47E8-04C9-3B79-4ECF-5F313923C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993" y="1965960"/>
            <a:ext cx="60579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81853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AC60-1F0C-45AE-FA68-036BA832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Example about topological sort –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AECD4-D94D-2018-E129-A30CC50DC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847" y="2227353"/>
            <a:ext cx="62198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46339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AC60-1F0C-45AE-FA68-036BA832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Example about topological sort –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8547C-01F3-004B-1F25-2760B9754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258" y="1836290"/>
            <a:ext cx="6766560" cy="4412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196041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AC60-1F0C-45AE-FA68-036BA832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Example about topological sort –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F56F3C-F36C-ED0D-9B1C-56923F67A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802" y="1965960"/>
            <a:ext cx="7125915" cy="410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33550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C458-2945-3FE8-599D-EA3FA0BC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20188"/>
            <a:ext cx="9875520" cy="13563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Contents: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DA36-DF36-001F-8BD7-59FC8D0D3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554480"/>
            <a:ext cx="5303520" cy="466126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OpenMP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Topological Sort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Customized Topological Sort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Serial Code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Example explains topological sort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Parallel Code – First Version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Parallel Code – Second Version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Parallel Code – Third Version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Conclusion </a:t>
            </a:r>
          </a:p>
          <a:p>
            <a:pPr marL="45720" indent="0">
              <a:buNone/>
            </a:pPr>
            <a:endParaRPr lang="en-US" sz="800" dirty="0"/>
          </a:p>
          <a:p>
            <a:pPr marL="45720" indent="0">
              <a:buNone/>
            </a:pP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1852246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AC60-1F0C-45AE-FA68-036BA832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Example about topological sort – (cont.)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549617-14C5-F648-467F-787CBB60B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196" y="1874519"/>
            <a:ext cx="6979444" cy="410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81026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AC60-1F0C-45AE-FA68-036BA832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Example about topological sort – (cont.)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C46F8F-E491-EA0B-C330-956C71DF5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202" y="1638027"/>
            <a:ext cx="7749596" cy="46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8420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AC60-1F0C-45AE-FA68-036BA832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Example about topological sort – (cont.)</a:t>
            </a:r>
          </a:p>
        </p:txBody>
      </p:sp>
      <p:pic>
        <p:nvPicPr>
          <p:cNvPr id="4" name="Picture 3" descr="Inserting image...">
            <a:extLst>
              <a:ext uri="{FF2B5EF4-FFF2-40B4-BE49-F238E27FC236}">
                <a16:creationId xmlns:a16="http://schemas.microsoft.com/office/drawing/2014/main" id="{E04F6DD6-8327-7162-099F-69A6C8995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968" y="2039440"/>
            <a:ext cx="6573792" cy="3785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4924120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031C-E66C-A58D-2F03-27455761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182" y="-9144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Parallel Code – First Version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064C0-91BF-2D4A-A875-B37591070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" y="955267"/>
            <a:ext cx="8706803" cy="5516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8791370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031C-E66C-A58D-2F03-27455761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70" y="-169817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Parallel Code – Second Version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3931B2-6541-C0F4-2481-68F466CA4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04" y="869086"/>
            <a:ext cx="6721794" cy="57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98870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031C-E66C-A58D-2F03-27455761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520" y="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Parallel Code – Third Version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01FA1-83EE-C866-3FD5-09F7B131B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4"/>
          <a:stretch/>
        </p:blipFill>
        <p:spPr>
          <a:xfrm>
            <a:off x="1197960" y="1186544"/>
            <a:ext cx="10205913" cy="508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40636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3531-B3D8-6E2C-F92C-6A5482AA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78972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1648-42EE-7429-06EE-252E1BF06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10561320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conclusion, we learn how to write a code using openMP just by adding a few directives and instructions to the code. Implementing algorithms using openMP to increase the performance of the code by allowing to write parallel programs using different directives.</a:t>
            </a:r>
          </a:p>
          <a:p>
            <a:pPr marL="45720" indent="0">
              <a:buNone/>
            </a:pP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148800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3531-B3D8-6E2C-F92C-6A5482AA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2451464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Thank You…. </a:t>
            </a:r>
          </a:p>
        </p:txBody>
      </p:sp>
    </p:spTree>
    <p:extLst>
      <p:ext uri="{BB962C8B-B14F-4D97-AF65-F5344CB8AC3E}">
        <p14:creationId xmlns:p14="http://schemas.microsoft.com/office/powerpoint/2010/main" val="1017207603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12B9-AFAF-1E11-5458-95D4B5B8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931" y="400594"/>
            <a:ext cx="9875520" cy="135636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OpenMP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33379-ED65-958B-DC1C-CE37618B4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56954"/>
            <a:ext cx="9872871" cy="449144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OpenMP is a widely adopted application programming interface (API) that facilitates parallel programming in shared-memory computing environments. </a:t>
            </a:r>
          </a:p>
          <a:p>
            <a:pPr marL="45720" indent="0">
              <a:buNone/>
            </a:pPr>
            <a:endParaRPr lang="en-US" sz="2400" b="1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OpenMP allowing developers to write parallel programs using a combination of compiler directives and runtime library routines.</a:t>
            </a:r>
          </a:p>
          <a:p>
            <a:pPr marL="45720" indent="0">
              <a:buNone/>
            </a:pP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OpenMP provides a simple and portable approach for exploiting parallelism in programs. </a:t>
            </a:r>
          </a:p>
        </p:txBody>
      </p:sp>
    </p:spTree>
    <p:extLst>
      <p:ext uri="{BB962C8B-B14F-4D97-AF65-F5344CB8AC3E}">
        <p14:creationId xmlns:p14="http://schemas.microsoft.com/office/powerpoint/2010/main" val="1211826018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C8C6-6E33-A00E-48E5-1560F7CA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Topological sorting algorithm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A6A6D-1354-143B-E220-B59AE8D75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2370909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Topological Sort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orders a </a:t>
            </a:r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directed acyclic graph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a way such that each node appears before all the nodes it points to in the returned order. </a:t>
            </a:r>
          </a:p>
          <a:p>
            <a:pPr marL="45720" indent="0">
              <a:buNone/>
            </a:pP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Topological Sorting is mainly used for scheduling jobs from the given dependencies among jobs.</a:t>
            </a:r>
            <a:b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35313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2FE3-931D-36B1-E13B-8E2E329B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Customized Topological Sorting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CB64B-96FF-A605-D85C-D486929F1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351" y="2485208"/>
            <a:ext cx="9872871" cy="326353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Customized topological sort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aims to perform sorting based on dependencies of nodes given.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most significant difference is about the structure of the graph, the topological sort applied on. It must be an </a:t>
            </a: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undirected graph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which will change the way of sorting.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49333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2FE3-931D-36B1-E13B-8E2E329B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3815"/>
            <a:ext cx="9875520" cy="135636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Serial 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61E4F-347D-4405-9FD3-4DE99BA5E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58" y="1018359"/>
            <a:ext cx="7561354" cy="559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0634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AC60-1F0C-45AE-FA68-036BA832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Example about topological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57A52-D0D9-63F4-B3B6-14282CC6A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331" y="2282673"/>
            <a:ext cx="6374857" cy="356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42240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AC60-1F0C-45AE-FA68-036BA832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Example about topological sort –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47759C-54A0-7170-0F35-0603CEA01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94" y="2426560"/>
            <a:ext cx="6316914" cy="34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4445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AC60-1F0C-45AE-FA68-036BA832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Example about topological sort –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DE4DB-8875-6158-38BE-207D1E699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685" y="2277340"/>
            <a:ext cx="6498767" cy="356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33426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121</TotalTime>
  <Words>391</Words>
  <Application>Microsoft Office PowerPoint</Application>
  <PresentationFormat>Widescreen</PresentationFormat>
  <Paragraphs>53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Corbel</vt:lpstr>
      <vt:lpstr>Basis</vt:lpstr>
      <vt:lpstr> Customized Topological Sort using OpenMP  </vt:lpstr>
      <vt:lpstr>Contents: </vt:lpstr>
      <vt:lpstr>OpenMP</vt:lpstr>
      <vt:lpstr>Topological sorting algorithm  </vt:lpstr>
      <vt:lpstr>Customized Topological Sorting</vt:lpstr>
      <vt:lpstr>Serial Code</vt:lpstr>
      <vt:lpstr>Example about topological sort</vt:lpstr>
      <vt:lpstr>Example about topological sort – (cont.)</vt:lpstr>
      <vt:lpstr>Example about topological sort – (cont.)</vt:lpstr>
      <vt:lpstr>Example about topological sort – (cont.)</vt:lpstr>
      <vt:lpstr>Example about topological sort – (cont.)</vt:lpstr>
      <vt:lpstr>Example about topological sort – (cont.)</vt:lpstr>
      <vt:lpstr>Example about topological sort – (cont.)</vt:lpstr>
      <vt:lpstr>Example about topological sort – (cont.)</vt:lpstr>
      <vt:lpstr>Example about topological sort – (cont.)</vt:lpstr>
      <vt:lpstr>Example about topological sort – (cont.)</vt:lpstr>
      <vt:lpstr>Example about topological sort – (cont.)</vt:lpstr>
      <vt:lpstr>Example about topological sort – (cont.)</vt:lpstr>
      <vt:lpstr>Example about topological sort – (cont.)</vt:lpstr>
      <vt:lpstr>Example about topological sort – (cont.)</vt:lpstr>
      <vt:lpstr>Example about topological sort – (cont.)</vt:lpstr>
      <vt:lpstr>Example about topological sort – (cont.)</vt:lpstr>
      <vt:lpstr>Parallel Code – First Version </vt:lpstr>
      <vt:lpstr>Parallel Code – Second Version </vt:lpstr>
      <vt:lpstr>Parallel Code – Third Version </vt:lpstr>
      <vt:lpstr>Conclusion </vt:lpstr>
      <vt:lpstr>Thank You….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CPE745-PARALLEL COMPUTING  Customized Topological Sort  </dc:title>
  <dc:creator>Abdalluh Alaa elden</dc:creator>
  <cp:lastModifiedBy>Abdalluh Alaa elden</cp:lastModifiedBy>
  <cp:revision>2</cp:revision>
  <dcterms:created xsi:type="dcterms:W3CDTF">2023-05-28T10:00:01Z</dcterms:created>
  <dcterms:modified xsi:type="dcterms:W3CDTF">2023-05-28T12:01:44Z</dcterms:modified>
</cp:coreProperties>
</file>