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7" r:id="rId3"/>
    <p:sldId id="264" r:id="rId4"/>
    <p:sldId id="265" r:id="rId5"/>
    <p:sldId id="266" r:id="rId6"/>
    <p:sldId id="269" r:id="rId7"/>
    <p:sldId id="270" r:id="rId8"/>
    <p:sldId id="260" r:id="rId9"/>
    <p:sldId id="271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04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8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9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0484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NDRRMC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/>
              <a:t>Balcena</a:t>
            </a:r>
            <a:r>
              <a:rPr lang="en-PH" dirty="0"/>
              <a:t> | </a:t>
            </a:r>
            <a:r>
              <a:rPr lang="en-PH" dirty="0" err="1"/>
              <a:t>Carpio</a:t>
            </a:r>
            <a:r>
              <a:rPr lang="en-PH" dirty="0"/>
              <a:t> | </a:t>
            </a:r>
            <a:r>
              <a:rPr lang="en-PH" dirty="0" err="1"/>
              <a:t>Haboc</a:t>
            </a:r>
            <a:r>
              <a:rPr lang="en-PH" dirty="0"/>
              <a:t> | Salazar</a:t>
            </a:r>
          </a:p>
        </p:txBody>
      </p:sp>
    </p:spTree>
    <p:extLst>
      <p:ext uri="{BB962C8B-B14F-4D97-AF65-F5344CB8AC3E}">
        <p14:creationId xmlns:p14="http://schemas.microsoft.com/office/powerpoint/2010/main" val="353105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10" y="0"/>
            <a:ext cx="6677891" cy="6858000"/>
          </a:xfrm>
        </p:spPr>
      </p:pic>
    </p:spTree>
    <p:extLst>
      <p:ext uri="{BB962C8B-B14F-4D97-AF65-F5344CB8AC3E}">
        <p14:creationId xmlns:p14="http://schemas.microsoft.com/office/powerpoint/2010/main" val="107559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8" y="986972"/>
            <a:ext cx="10275414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BI Tool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755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Lack of capacity and technical expertise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Lack of public awareness or the threats and impacts of all types of hazards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Lack of necessary skills to cope with the impacts of disaster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Lack of communication and coordination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Tracks relevant data from different NDRRMC independent systems (e.g. Logistics, Inventory, Procurement, etc.) </a:t>
            </a:r>
          </a:p>
          <a:p>
            <a:endParaRPr lang="en-US" dirty="0"/>
          </a:p>
          <a:p>
            <a:r>
              <a:rPr lang="en-US" dirty="0"/>
              <a:t>NDRRMC admin sends disaster advisory alert </a:t>
            </a:r>
          </a:p>
          <a:p>
            <a:endParaRPr lang="en-US" dirty="0"/>
          </a:p>
          <a:p>
            <a:r>
              <a:rPr lang="en-US" dirty="0"/>
              <a:t>LGU admins receive a notification about the upcoming disaster details</a:t>
            </a:r>
          </a:p>
          <a:p>
            <a:endParaRPr lang="en-US" dirty="0"/>
          </a:p>
          <a:p>
            <a:r>
              <a:rPr lang="en-US" dirty="0"/>
              <a:t>LGU admins  evaluate and identify needed supplies</a:t>
            </a:r>
          </a:p>
          <a:p>
            <a:pPr lvl="1"/>
            <a:r>
              <a:rPr lang="en-US" dirty="0"/>
              <a:t>Improves the planning process, correcting problems and obviating similar problems in the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General Objectives</a:t>
            </a:r>
          </a:p>
          <a:p>
            <a:pPr lvl="1"/>
            <a:r>
              <a:rPr lang="en-US" dirty="0"/>
              <a:t>The NDRRMC Monitoring System is a system that can help NDRRMC to quickly give advisory to Local Government Units (LGU)</a:t>
            </a:r>
          </a:p>
          <a:p>
            <a:pPr lvl="1"/>
            <a:r>
              <a:rPr lang="en-US" dirty="0"/>
              <a:t>LGUs can easily identify and request for supplies</a:t>
            </a:r>
            <a:endParaRPr lang="en-US" i="1" dirty="0"/>
          </a:p>
          <a:p>
            <a:pPr marL="57150" indent="0">
              <a:buNone/>
            </a:pPr>
            <a:r>
              <a:rPr lang="en-US" i="1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7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of account for Local Government Unit (LGU) admin</a:t>
            </a:r>
          </a:p>
          <a:p>
            <a:endParaRPr lang="en-US" dirty="0"/>
          </a:p>
          <a:p>
            <a:r>
              <a:rPr lang="en-US" dirty="0"/>
              <a:t>NDRRMC admin send advisory to LGU admin</a:t>
            </a:r>
          </a:p>
          <a:p>
            <a:endParaRPr lang="en-US" dirty="0"/>
          </a:p>
          <a:p>
            <a:r>
              <a:rPr lang="en-US" dirty="0"/>
              <a:t>LGU admin requests for supplies</a:t>
            </a:r>
          </a:p>
          <a:p>
            <a:endParaRPr lang="en-US" dirty="0"/>
          </a:p>
          <a:p>
            <a:r>
              <a:rPr lang="en-US" dirty="0"/>
              <a:t>Monitoring System produces summary reports using Business Intelligence (BI) Tool</a:t>
            </a:r>
          </a:p>
        </p:txBody>
      </p:sp>
    </p:spTree>
    <p:extLst>
      <p:ext uri="{BB962C8B-B14F-4D97-AF65-F5344CB8AC3E}">
        <p14:creationId xmlns:p14="http://schemas.microsoft.com/office/powerpoint/2010/main" val="30542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803863"/>
            <a:ext cx="9027886" cy="56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(BI)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</a:t>
            </a:r>
          </a:p>
          <a:p>
            <a:r>
              <a:rPr lang="en-US" dirty="0"/>
              <a:t>Pentaho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66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193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NDRRMC Monitoring System</vt:lpstr>
      <vt:lpstr>Overview</vt:lpstr>
      <vt:lpstr>Problems</vt:lpstr>
      <vt:lpstr>Description</vt:lpstr>
      <vt:lpstr>Objectives</vt:lpstr>
      <vt:lpstr>Scope</vt:lpstr>
      <vt:lpstr>Data Warehousing</vt:lpstr>
      <vt:lpstr>PowerPoint Presentation</vt:lpstr>
      <vt:lpstr>Business Intelligence (BI)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creator>Maica Belchez</dc:creator>
  <cp:lastModifiedBy>Gail Haboc</cp:lastModifiedBy>
  <cp:revision>16</cp:revision>
  <dcterms:created xsi:type="dcterms:W3CDTF">2017-02-17T04:40:28Z</dcterms:created>
  <dcterms:modified xsi:type="dcterms:W3CDTF">2017-02-20T10:26:22Z</dcterms:modified>
</cp:coreProperties>
</file>