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91440" indent="-91080">
              <a:lnSpc>
                <a:spcPct val="10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67000" lvl="2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9880" lvl="3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32760" lvl="4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195B6E-8E86-415C-B472-EE4CAFC9C563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6500" b="1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NDRRMC Monitoring System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Carpio, aira joyce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Haboc, Florence gail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Salazar, arnold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Proposed BI Tool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Content Placeholder 3"/>
          <p:cNvPicPr/>
          <p:nvPr/>
        </p:nvPicPr>
        <p:blipFill>
          <a:blip r:embed="rId2"/>
          <a:stretch/>
        </p:blipFill>
        <p:spPr>
          <a:xfrm>
            <a:off x="2231640" y="1957320"/>
            <a:ext cx="7789320" cy="390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Features and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548640" y="49320"/>
            <a:ext cx="10972800" cy="616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548640" y="91440"/>
            <a:ext cx="11246760" cy="63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640080" y="91440"/>
            <a:ext cx="11003040" cy="61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822960" y="182880"/>
            <a:ext cx="10698480" cy="601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640080" y="37800"/>
            <a:ext cx="11155680" cy="62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640080" y="91440"/>
            <a:ext cx="11060640" cy="621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829080" y="182880"/>
            <a:ext cx="10875240" cy="61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701280" y="186480"/>
            <a:ext cx="10728720" cy="603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capacity and technical expertise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public awareness or the threats and impacts of all types of hazards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necessary skills to cope with the impacts of disaster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communication and coordination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Tracks relevant data from different NDRRMC independent systems (e.g. Logistics, Inventory, Procurement, etc.) 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NDRRMC admin sends report for Law and Order 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LGU admins receive a notification about the upcoming disaster details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Objectives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increase community disaster awareness and improve disaster preparation coordination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Objectives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enable users to be updated about the reports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have the users a coordination with each other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help users in decision-making for disaster preparation and respond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Target User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/>
          <a:stretch/>
        </p:blipFill>
        <p:spPr>
          <a:xfrm>
            <a:off x="1816101" y="1902541"/>
            <a:ext cx="8136968" cy="42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4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Scope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0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coverage of NDRRMC Monitoring System is the following: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NDRRMC Monitoring System collects the data from different resources or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NDRRMC Monitoring System data gathered from Law and Order Report will be send to responsible user/s as notification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NDRMMC Monitoring System provides summary reports in form of dashboards using analytic tool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Limitations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 for LGUs, NDRRMC member agencies, admins of different NDRRMC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Produce summary reports of the data of each of the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details that is being notified to users heavily depends on Law and Order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Review of Related Literature/System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Sahana Eden (Emergency Development ENvironment) 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Pentaho Analysis Tool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Karnataka State Natural Disaster Monitoring Centre (KSNDMC) GIS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Conceptual 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Content Placeholder 3"/>
          <p:cNvPicPr/>
          <p:nvPr/>
        </p:nvPicPr>
        <p:blipFill>
          <a:blip r:embed="rId2"/>
          <a:stretch/>
        </p:blipFill>
        <p:spPr>
          <a:xfrm>
            <a:off x="1678680" y="1846440"/>
            <a:ext cx="8894880" cy="402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260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NDRRMC Monitoring System</dc:title>
  <dc:subject/>
  <dc:creator>Gail Haboc</dc:creator>
  <dc:description/>
  <cp:lastModifiedBy>Aira Joyce Carpio</cp:lastModifiedBy>
  <cp:revision>8</cp:revision>
  <dcterms:created xsi:type="dcterms:W3CDTF">2017-03-15T02:21:56Z</dcterms:created>
  <dcterms:modified xsi:type="dcterms:W3CDTF">2017-03-16T10:28:17Z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