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IdLst>
    <p:sldId id="256" r:id="rId2"/>
    <p:sldId id="267" r:id="rId3"/>
    <p:sldId id="272" r:id="rId4"/>
    <p:sldId id="265" r:id="rId5"/>
    <p:sldId id="266" r:id="rId6"/>
    <p:sldId id="269" r:id="rId7"/>
    <p:sldId id="270" r:id="rId8"/>
    <p:sldId id="260" r:id="rId9"/>
    <p:sldId id="271" r:id="rId10"/>
    <p:sldId id="257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819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49049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3184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891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404842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8466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237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92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65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79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661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2/21/2017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146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2/21/2017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990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2/21/2017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003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51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2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496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sz="4800" dirty="0"/>
              <a:t>NDRRMC Monitoring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 err="1"/>
              <a:t>Balcena</a:t>
            </a:r>
            <a:r>
              <a:rPr lang="en-PH" dirty="0"/>
              <a:t> | </a:t>
            </a:r>
            <a:r>
              <a:rPr lang="en-PH" dirty="0" err="1"/>
              <a:t>Carpio</a:t>
            </a:r>
            <a:r>
              <a:rPr lang="en-PH" dirty="0"/>
              <a:t> | </a:t>
            </a:r>
            <a:r>
              <a:rPr lang="en-PH" dirty="0" err="1"/>
              <a:t>Haboc</a:t>
            </a:r>
            <a:r>
              <a:rPr lang="en-PH" dirty="0"/>
              <a:t> | Salazar</a:t>
            </a:r>
          </a:p>
        </p:txBody>
      </p:sp>
    </p:spTree>
    <p:extLst>
      <p:ext uri="{BB962C8B-B14F-4D97-AF65-F5344CB8AC3E}">
        <p14:creationId xmlns:p14="http://schemas.microsoft.com/office/powerpoint/2010/main" val="3531053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0910" y="0"/>
            <a:ext cx="6677891" cy="6858000"/>
          </a:xfrm>
        </p:spPr>
      </p:pic>
    </p:spTree>
    <p:extLst>
      <p:ext uri="{BB962C8B-B14F-4D97-AF65-F5344CB8AC3E}">
        <p14:creationId xmlns:p14="http://schemas.microsoft.com/office/powerpoint/2010/main" val="1075599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958" y="986972"/>
            <a:ext cx="10275414" cy="560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39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  <a:p>
            <a:r>
              <a:rPr lang="en-US" dirty="0"/>
              <a:t>Objectives</a:t>
            </a:r>
          </a:p>
          <a:p>
            <a:r>
              <a:rPr lang="en-US" dirty="0"/>
              <a:t>Scope</a:t>
            </a:r>
          </a:p>
          <a:p>
            <a:r>
              <a:rPr lang="en-US" dirty="0"/>
              <a:t>Data Warehousing</a:t>
            </a:r>
          </a:p>
          <a:p>
            <a:r>
              <a:rPr lang="en-US" dirty="0"/>
              <a:t>BI Tool</a:t>
            </a:r>
          </a:p>
          <a:p>
            <a:r>
              <a:rPr lang="en-US" dirty="0"/>
              <a:t>Prototype</a:t>
            </a:r>
          </a:p>
        </p:txBody>
      </p:sp>
    </p:spTree>
    <p:extLst>
      <p:ext uri="{BB962C8B-B14F-4D97-AF65-F5344CB8AC3E}">
        <p14:creationId xmlns:p14="http://schemas.microsoft.com/office/powerpoint/2010/main" val="1675515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Lack of public awareness or the threats and impacts of all types of hazards</a:t>
            </a:r>
          </a:p>
          <a:p>
            <a:endParaRPr lang="en-US" dirty="0"/>
          </a:p>
          <a:p>
            <a:r>
              <a:rPr lang="en-US" dirty="0"/>
              <a:t>Lack of preventive technical DRRM mechanisms</a:t>
            </a:r>
          </a:p>
          <a:p>
            <a:endParaRPr lang="en-US" dirty="0"/>
          </a:p>
          <a:p>
            <a:r>
              <a:rPr lang="en-US" dirty="0"/>
              <a:t>Lack of coordination and communication among DRMM stakeholders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2122" y="6488668"/>
            <a:ext cx="1144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Assessment of Disaster Risk Reduction and Management (DRRM) at the Local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06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r>
              <a:rPr lang="en-US" dirty="0"/>
              <a:t>Tracks relevant data from different NDRRMC independent systems (e.g. Logistics, Inventory, Procurement, etc.) </a:t>
            </a:r>
          </a:p>
          <a:p>
            <a:endParaRPr lang="en-US" dirty="0"/>
          </a:p>
          <a:p>
            <a:r>
              <a:rPr lang="en-US" dirty="0"/>
              <a:t>NDRRMC admin sends disaster advisory alert </a:t>
            </a:r>
          </a:p>
          <a:p>
            <a:endParaRPr lang="en-US" dirty="0"/>
          </a:p>
          <a:p>
            <a:r>
              <a:rPr lang="en-US" dirty="0"/>
              <a:t>LGU admins receive a notification about the upcoming disaster details</a:t>
            </a:r>
          </a:p>
          <a:p>
            <a:endParaRPr lang="en-US" dirty="0"/>
          </a:p>
          <a:p>
            <a:r>
              <a:rPr lang="en-US" dirty="0"/>
              <a:t>LGU admins  evaluate and identify needed supplies</a:t>
            </a:r>
          </a:p>
          <a:p>
            <a:pPr lvl="1"/>
            <a:r>
              <a:rPr lang="en-US" dirty="0"/>
              <a:t>Improves the planning process, correcting problems and obviating similar problems in the future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820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General Objectives</a:t>
            </a:r>
          </a:p>
          <a:p>
            <a:pPr lvl="1"/>
            <a:r>
              <a:rPr lang="en-US" dirty="0"/>
              <a:t>The NDRRMC Monitoring System is a system that can help NDRRMC to quickly give advisory to Local Government Units (LGU)</a:t>
            </a:r>
          </a:p>
          <a:p>
            <a:pPr lvl="1"/>
            <a:r>
              <a:rPr lang="en-US" dirty="0"/>
              <a:t>LGUs can easily identify and request for supplies</a:t>
            </a:r>
            <a:endParaRPr lang="en-US" i="1" dirty="0"/>
          </a:p>
          <a:p>
            <a:pPr marL="57150" indent="0">
              <a:buNone/>
            </a:pPr>
            <a:r>
              <a:rPr lang="en-US" i="1" dirty="0"/>
              <a:t>		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971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Registration of account for Local Government Unit (LGU) admin</a:t>
            </a:r>
          </a:p>
          <a:p>
            <a:endParaRPr lang="en-US" dirty="0"/>
          </a:p>
          <a:p>
            <a:r>
              <a:rPr lang="en-US" dirty="0"/>
              <a:t>NDRRMC admin send advisory to LGU admin</a:t>
            </a:r>
          </a:p>
          <a:p>
            <a:endParaRPr lang="en-US" dirty="0"/>
          </a:p>
          <a:p>
            <a:r>
              <a:rPr lang="en-US" dirty="0"/>
              <a:t>LGU admin requests for supplies</a:t>
            </a:r>
          </a:p>
          <a:p>
            <a:endParaRPr lang="en-US" dirty="0"/>
          </a:p>
          <a:p>
            <a:r>
              <a:rPr lang="en-US" dirty="0"/>
              <a:t>Monitoring System produces summary reports using Business Intelligence (BI) Tool</a:t>
            </a:r>
          </a:p>
        </p:txBody>
      </p:sp>
    </p:spTree>
    <p:extLst>
      <p:ext uri="{BB962C8B-B14F-4D97-AF65-F5344CB8AC3E}">
        <p14:creationId xmlns:p14="http://schemas.microsoft.com/office/powerpoint/2010/main" val="3054213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Warehousing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028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771" y="803863"/>
            <a:ext cx="9027886" cy="566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002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Intelligence (BI)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IBM Watson</a:t>
            </a:r>
          </a:p>
          <a:p>
            <a:r>
              <a:rPr lang="en-US" dirty="0"/>
              <a:t>Pentaho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73666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205</TotalTime>
  <Words>201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NDRRMC Monitoring System</vt:lpstr>
      <vt:lpstr>Overview</vt:lpstr>
      <vt:lpstr>Problems</vt:lpstr>
      <vt:lpstr>Description</vt:lpstr>
      <vt:lpstr>Objectives</vt:lpstr>
      <vt:lpstr>Scope</vt:lpstr>
      <vt:lpstr>Data Warehousing</vt:lpstr>
      <vt:lpstr>PowerPoint Presentation</vt:lpstr>
      <vt:lpstr>Business Intelligence (BI) Tool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NDRRMC Monitoring System</dc:title>
  <dc:creator>Maica Belchez</dc:creator>
  <cp:lastModifiedBy>Danya Balcena</cp:lastModifiedBy>
  <cp:revision>18</cp:revision>
  <dcterms:created xsi:type="dcterms:W3CDTF">2017-02-17T04:40:28Z</dcterms:created>
  <dcterms:modified xsi:type="dcterms:W3CDTF">2017-02-21T05:11:35Z</dcterms:modified>
</cp:coreProperties>
</file>