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90" r:id="rId3"/>
    <p:sldId id="257" r:id="rId4"/>
    <p:sldId id="259" r:id="rId5"/>
    <p:sldId id="258" r:id="rId6"/>
    <p:sldId id="274" r:id="rId7"/>
    <p:sldId id="260" r:id="rId8"/>
    <p:sldId id="261" r:id="rId9"/>
    <p:sldId id="263" r:id="rId10"/>
    <p:sldId id="264" r:id="rId11"/>
    <p:sldId id="29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6" r:id="rId21"/>
    <p:sldId id="288" r:id="rId22"/>
    <p:sldId id="275" r:id="rId23"/>
    <p:sldId id="276" r:id="rId24"/>
    <p:sldId id="277" r:id="rId25"/>
    <p:sldId id="289" r:id="rId26"/>
    <p:sldId id="284" r:id="rId27"/>
    <p:sldId id="279" r:id="rId28"/>
    <p:sldId id="278" r:id="rId29"/>
    <p:sldId id="280" r:id="rId30"/>
    <p:sldId id="281" r:id="rId31"/>
    <p:sldId id="282" r:id="rId32"/>
    <p:sldId id="283" r:id="rId33"/>
    <p:sldId id="287" r:id="rId34"/>
    <p:sldId id="291" r:id="rId3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3604680" y="1845360"/>
            <a:ext cx="5042880" cy="402300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3604680" y="1845360"/>
            <a:ext cx="504288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91440" indent="-91080">
              <a:lnSpc>
                <a:spcPct val="10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67000" lvl="2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9880" lvl="3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32760" lvl="4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195B6E-8E86-415C-B472-EE4CAFC9C563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6500" b="1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NDRRMC Monitoring System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51494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Carpio, aira joyce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51494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Haboc, Florence gail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51494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Salazar, arnold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Proposed BI Tool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4" name="Content Placeholder 3"/>
          <p:cNvPicPr/>
          <p:nvPr/>
        </p:nvPicPr>
        <p:blipFill>
          <a:blip r:embed="rId2"/>
          <a:stretch/>
        </p:blipFill>
        <p:spPr>
          <a:xfrm>
            <a:off x="2231640" y="1969195"/>
            <a:ext cx="7789320" cy="390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Technical Background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Ubuntu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 Server &amp; Cassandra Server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Cloud9Agent Server</a:t>
            </a: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596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548640" y="49320"/>
            <a:ext cx="10972800" cy="616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548640" y="91440"/>
            <a:ext cx="11246760" cy="63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640080" y="91440"/>
            <a:ext cx="11003040" cy="618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822960" y="182880"/>
            <a:ext cx="10698480" cy="601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640080" y="37800"/>
            <a:ext cx="11155680" cy="62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640080" y="91440"/>
            <a:ext cx="11060640" cy="621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829080" y="182880"/>
            <a:ext cx="10875240" cy="611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701280" y="186480"/>
            <a:ext cx="10728720" cy="603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58" y="1959428"/>
            <a:ext cx="5058890" cy="2897579"/>
          </a:xfrm>
          <a:prstGeom prst="rect">
            <a:avLst/>
          </a:prstGeom>
        </p:spPr>
      </p:pic>
      <p:sp>
        <p:nvSpPr>
          <p:cNvPr id="5" name="TextShape 1"/>
          <p:cNvSpPr txBox="1"/>
          <p:nvPr/>
        </p:nvSpPr>
        <p:spPr>
          <a:xfrm>
            <a:off x="5581403" y="4752106"/>
            <a:ext cx="5272645" cy="109573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800" b="1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Lead Agency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6" y="2125683"/>
            <a:ext cx="4627315" cy="2614550"/>
          </a:xfrm>
          <a:prstGeom prst="rect">
            <a:avLst/>
          </a:prstGeom>
        </p:spPr>
      </p:pic>
      <p:sp>
        <p:nvSpPr>
          <p:cNvPr id="7" name="TextShape 1"/>
          <p:cNvSpPr txBox="1"/>
          <p:nvPr/>
        </p:nvSpPr>
        <p:spPr>
          <a:xfrm>
            <a:off x="631420" y="4857005"/>
            <a:ext cx="5272645" cy="978961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800" b="1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446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6500" b="1" strike="noStrike" spc="-49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PROTOTYPE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77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75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626"/>
            <a:ext cx="12192000" cy="63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4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3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7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3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8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52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952"/>
            <a:ext cx="12192000" cy="63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35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3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4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3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7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3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4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buClr>
                <a:srgbClr val="9DBFBE"/>
              </a:buClr>
              <a:buFont typeface="Arial"/>
              <a:buChar char="•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communication and coordination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capacity and technical expertise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public awareness or the threats and impacts of all types of hazards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necessary skills to cope with the impacts of disaster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3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34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3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65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29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60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3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74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endParaRPr lang="en-US" sz="6500" b="1" strike="noStrike" spc="-49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85000"/>
              </a:lnSpc>
            </a:pPr>
            <a:endParaRPr lang="en-US" sz="6500" b="1" spc="-49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8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406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Objectives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Objectives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increase community disaster awareness and improve disaster preparation coordination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9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Objectives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enable users to be updated about the reports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have the users a coordination with each other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help users in decision-making for disaster preparation and respond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Tracks relevant data from different NDRRMC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stand-alone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systems (e.g. Logistics, Inventory, Procurement, etc.) 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Law and Order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sends report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Users receive a notification about the report details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Target User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2"/>
          <a:stretch/>
        </p:blipFill>
        <p:spPr>
          <a:xfrm>
            <a:off x="1816101" y="1902541"/>
            <a:ext cx="8136968" cy="42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49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Scope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10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coverage of NDRRMC Monitoring System is the following: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NDRRMC Monitoring System collects the data from different resources or system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NDRRMC Monitoring System data gathered from Law and Order Report will be send to responsible user/s as notification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NDRMMC Monitoring System provides summary reports in form of dashboards using analytic tool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Limitations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 for LGUs, NDRRMC member agencies, admins of different NDRRMC system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Produce summary reports of the data of each of the system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details heavily depends on Law and Order System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Conceptual Diagram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Content Placeholder 3"/>
          <p:cNvPicPr/>
          <p:nvPr/>
        </p:nvPicPr>
        <p:blipFill>
          <a:blip r:embed="rId2"/>
          <a:stretch/>
        </p:blipFill>
        <p:spPr>
          <a:xfrm>
            <a:off x="1678680" y="1846440"/>
            <a:ext cx="8894880" cy="402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235</Words>
  <Application>Microsoft Office PowerPoint</Application>
  <PresentationFormat>Widescreen</PresentationFormat>
  <Paragraphs>51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NDRRMC Monitoring System</dc:title>
  <dc:subject/>
  <dc:creator>Gail Haboc</dc:creator>
  <dc:description/>
  <cp:lastModifiedBy>Aira Joyce Carpio</cp:lastModifiedBy>
  <cp:revision>33</cp:revision>
  <dcterms:created xsi:type="dcterms:W3CDTF">2017-03-15T02:21:56Z</dcterms:created>
  <dcterms:modified xsi:type="dcterms:W3CDTF">2017-03-17T07:44:17Z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