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07525" y="204300"/>
            <a:ext cx="1905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800">
                <a:solidFill>
                  <a:schemeClr val="dk2"/>
                </a:solidFill>
              </a:rPr>
              <a:t>Model overview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2075" y="1167275"/>
            <a:ext cx="1409100" cy="5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72075" y="1190750"/>
            <a:ext cx="140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2"/>
                </a:solidFill>
              </a:rPr>
              <a:t>Knowledge base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2"/>
                </a:solidFill>
              </a:rPr>
              <a:t>(Client website)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624725" y="1190750"/>
            <a:ext cx="974700" cy="281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624725" y="2693075"/>
            <a:ext cx="97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Embedding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model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987000" y="1454975"/>
            <a:ext cx="14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1963300" y="1084500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Retrieve documents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9825" y="3757800"/>
            <a:ext cx="5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chemeClr val="dk2"/>
                </a:solidFill>
              </a:rPr>
              <a:t>User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931100" y="3752450"/>
            <a:ext cx="7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2"/>
                </a:solidFill>
              </a:rPr>
              <a:t>Chatbot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1205938" y="3371450"/>
            <a:ext cx="5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1159150" y="3023475"/>
            <a:ext cx="72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chemeClr val="dk2"/>
                </a:solidFill>
              </a:rPr>
              <a:t>Query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5" name="Google Shape;65;p13"/>
          <p:cNvCxnSpPr/>
          <p:nvPr/>
        </p:nvCxnSpPr>
        <p:spPr>
          <a:xfrm rot="10800000">
            <a:off x="1208963" y="3681600"/>
            <a:ext cx="5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1047550" y="3696900"/>
            <a:ext cx="84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Response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2905400" y="3727225"/>
            <a:ext cx="5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2882126" y="3192875"/>
            <a:ext cx="84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chemeClr val="dk2"/>
                </a:solidFill>
              </a:rPr>
              <a:t>User query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670400" y="932100"/>
            <a:ext cx="84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Embedded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documents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0" name="Google Shape;70;p13"/>
          <p:cNvCxnSpPr/>
          <p:nvPr/>
        </p:nvCxnSpPr>
        <p:spPr>
          <a:xfrm>
            <a:off x="4758325" y="1431350"/>
            <a:ext cx="7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5580600" y="1190750"/>
            <a:ext cx="845400" cy="2818200"/>
          </a:xfrm>
          <a:prstGeom prst="can">
            <a:avLst>
              <a:gd fmla="val 25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618700" y="2430500"/>
            <a:ext cx="7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Vertor DB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667313" y="3238075"/>
            <a:ext cx="84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Embedded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query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4" name="Google Shape;74;p13"/>
          <p:cNvCxnSpPr/>
          <p:nvPr/>
        </p:nvCxnSpPr>
        <p:spPr>
          <a:xfrm>
            <a:off x="4755238" y="3737325"/>
            <a:ext cx="7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700" y="2312150"/>
            <a:ext cx="575400" cy="57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>
            <a:stCxn id="75" idx="2"/>
          </p:cNvCxnSpPr>
          <p:nvPr/>
        </p:nvCxnSpPr>
        <p:spPr>
          <a:xfrm>
            <a:off x="8046400" y="2887550"/>
            <a:ext cx="0" cy="17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rot="10800000">
            <a:off x="2233650" y="4608000"/>
            <a:ext cx="58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flipH="1" rot="10800000">
            <a:off x="2239550" y="4114800"/>
            <a:ext cx="57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1" idx="4"/>
            <a:endCxn id="75" idx="1"/>
          </p:cNvCxnSpPr>
          <p:nvPr/>
        </p:nvCxnSpPr>
        <p:spPr>
          <a:xfrm>
            <a:off x="6426000" y="2599850"/>
            <a:ext cx="13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6408625" y="1953350"/>
            <a:ext cx="133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prompt,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query,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enhanced context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288" y="3086602"/>
            <a:ext cx="722100" cy="7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00" y="1966100"/>
            <a:ext cx="716401" cy="7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017" y="315300"/>
            <a:ext cx="7692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7600" y="3139248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353000" y="4268250"/>
            <a:ext cx="18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>
                <a:solidFill>
                  <a:schemeClr val="dk2"/>
                </a:solidFill>
              </a:rPr>
              <a:t>generate text response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