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6.png"  /><Relationship Id="rId3" Type="http://schemas.openxmlformats.org/officeDocument/2006/relationships/image" Target="../media/image73.png"  /><Relationship Id="rId4" Type="http://schemas.openxmlformats.org/officeDocument/2006/relationships/image" Target="../media/image48.png"  /><Relationship Id="rId5" Type="http://schemas.openxmlformats.org/officeDocument/2006/relationships/image" Target="../media/image49.png"  /><Relationship Id="rId6" Type="http://schemas.openxmlformats.org/officeDocument/2006/relationships/image" Target="../media/image5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6.png"  /><Relationship Id="rId3" Type="http://schemas.openxmlformats.org/officeDocument/2006/relationships/image" Target="../media/image74.png"  /><Relationship Id="rId4" Type="http://schemas.openxmlformats.org/officeDocument/2006/relationships/image" Target="../media/image48.png"  /><Relationship Id="rId5" Type="http://schemas.openxmlformats.org/officeDocument/2006/relationships/image" Target="../media/image49.png"  /><Relationship Id="rId6" Type="http://schemas.openxmlformats.org/officeDocument/2006/relationships/image" Target="../media/image5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6.png"  /><Relationship Id="rId3" Type="http://schemas.openxmlformats.org/officeDocument/2006/relationships/image" Target="../media/image75.png"  /><Relationship Id="rId4" Type="http://schemas.openxmlformats.org/officeDocument/2006/relationships/image" Target="../media/image48.png"  /><Relationship Id="rId5" Type="http://schemas.openxmlformats.org/officeDocument/2006/relationships/image" Target="../media/image49.png"  /><Relationship Id="rId6" Type="http://schemas.openxmlformats.org/officeDocument/2006/relationships/image" Target="../media/image5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6.png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Relationship Id="rId5" Type="http://schemas.openxmlformats.org/officeDocument/2006/relationships/image" Target="../media/image50.png"  /><Relationship Id="rId6" Type="http://schemas.openxmlformats.org/officeDocument/2006/relationships/image" Target="../media/image7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6.png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Relationship Id="rId5" Type="http://schemas.openxmlformats.org/officeDocument/2006/relationships/image" Target="../media/image50.png"  /><Relationship Id="rId6" Type="http://schemas.openxmlformats.org/officeDocument/2006/relationships/image" Target="../media/image7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6.png"  /><Relationship Id="rId3" Type="http://schemas.openxmlformats.org/officeDocument/2006/relationships/image" Target="../media/image48.png"  /><Relationship Id="rId4" Type="http://schemas.openxmlformats.org/officeDocument/2006/relationships/image" Target="../media/image49.png"  /><Relationship Id="rId5" Type="http://schemas.openxmlformats.org/officeDocument/2006/relationships/image" Target="../media/image50.png"  /><Relationship Id="rId6" Type="http://schemas.openxmlformats.org/officeDocument/2006/relationships/image" Target="../media/image7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6.png"  /><Relationship Id="rId3" Type="http://schemas.openxmlformats.org/officeDocument/2006/relationships/image" Target="../media/image79.png"  /><Relationship Id="rId4" Type="http://schemas.openxmlformats.org/officeDocument/2006/relationships/image" Target="../media/image80.png"  /><Relationship Id="rId5" Type="http://schemas.openxmlformats.org/officeDocument/2006/relationships/image" Target="../media/image8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13" Type="http://schemas.openxmlformats.org/officeDocument/2006/relationships/image" Target="../media/image84.png"  /><Relationship Id="rId14" Type="http://schemas.openxmlformats.org/officeDocument/2006/relationships/image" Target="../media/image85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82.png"  /><Relationship Id="rId5" Type="http://schemas.openxmlformats.org/officeDocument/2006/relationships/image" Target="../media/image83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8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0.png"  /><Relationship Id="rId11" Type="http://schemas.openxmlformats.org/officeDocument/2006/relationships/image" Target="../media/image21.png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Relationship Id="rId6" Type="http://schemas.openxmlformats.org/officeDocument/2006/relationships/image" Target="../media/image16.png"  /><Relationship Id="rId7" Type="http://schemas.openxmlformats.org/officeDocument/2006/relationships/image" Target="../media/image17.png"  /><Relationship Id="rId8" Type="http://schemas.openxmlformats.org/officeDocument/2006/relationships/image" Target="../media/image18.png"  /><Relationship Id="rId9" Type="http://schemas.openxmlformats.org/officeDocument/2006/relationships/image" Target="../media/image19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Relationship Id="rId7" Type="http://schemas.openxmlformats.org/officeDocument/2006/relationships/image" Target="../media/image1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6.png"  /><Relationship Id="rId11" Type="http://schemas.openxmlformats.org/officeDocument/2006/relationships/image" Target="../media/image27.png"  /><Relationship Id="rId12" Type="http://schemas.openxmlformats.org/officeDocument/2006/relationships/image" Target="../media/image30.png"  /><Relationship Id="rId13" Type="http://schemas.openxmlformats.org/officeDocument/2006/relationships/image" Target="../media/image30.png"  /><Relationship Id="rId14" Type="http://schemas.openxmlformats.org/officeDocument/2006/relationships/image" Target="../media/image30.png"  /><Relationship Id="rId15" Type="http://schemas.openxmlformats.org/officeDocument/2006/relationships/image" Target="../media/image30.png"  /><Relationship Id="rId16" Type="http://schemas.openxmlformats.org/officeDocument/2006/relationships/image" Target="../media/image31.png"  /><Relationship Id="rId17" Type="http://schemas.openxmlformats.org/officeDocument/2006/relationships/image" Target="../media/image32.png"  /><Relationship Id="rId18" Type="http://schemas.openxmlformats.org/officeDocument/2006/relationships/image" Target="../media/image33.png"  /><Relationship Id="rId19" Type="http://schemas.openxmlformats.org/officeDocument/2006/relationships/image" Target="../media/image34.png"  /><Relationship Id="rId2" Type="http://schemas.openxmlformats.org/officeDocument/2006/relationships/image" Target="../media/image12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Relationship Id="rId7" Type="http://schemas.openxmlformats.org/officeDocument/2006/relationships/image" Target="../media/image27.png"  /><Relationship Id="rId8" Type="http://schemas.openxmlformats.org/officeDocument/2006/relationships/image" Target="../media/image26.png"  /><Relationship Id="rId9" Type="http://schemas.openxmlformats.org/officeDocument/2006/relationships/image" Target="../media/image2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42.png"  /><Relationship Id="rId11" Type="http://schemas.openxmlformats.org/officeDocument/2006/relationships/image" Target="../media/image43.png"  /><Relationship Id="rId12" Type="http://schemas.openxmlformats.org/officeDocument/2006/relationships/image" Target="../media/image44.png"  /><Relationship Id="rId13" Type="http://schemas.openxmlformats.org/officeDocument/2006/relationships/image" Target="../media/image45.png"  /><Relationship Id="rId2" Type="http://schemas.openxmlformats.org/officeDocument/2006/relationships/image" Target="../media/image12.png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Relationship Id="rId6" Type="http://schemas.openxmlformats.org/officeDocument/2006/relationships/image" Target="../media/image38.png"  /><Relationship Id="rId7" Type="http://schemas.openxmlformats.org/officeDocument/2006/relationships/image" Target="../media/image39.png"  /><Relationship Id="rId8" Type="http://schemas.openxmlformats.org/officeDocument/2006/relationships/image" Target="../media/image40.png"  /><Relationship Id="rId9" Type="http://schemas.openxmlformats.org/officeDocument/2006/relationships/image" Target="../media/image4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6.png"  /><Relationship Id="rId3" Type="http://schemas.openxmlformats.org/officeDocument/2006/relationships/image" Target="../media/image47.png"  /><Relationship Id="rId4" Type="http://schemas.openxmlformats.org/officeDocument/2006/relationships/image" Target="../media/image48.png"  /><Relationship Id="rId5" Type="http://schemas.openxmlformats.org/officeDocument/2006/relationships/image" Target="../media/image49.png"  /><Relationship Id="rId6" Type="http://schemas.openxmlformats.org/officeDocument/2006/relationships/image" Target="../media/image50.png"  /><Relationship Id="rId7" Type="http://schemas.openxmlformats.org/officeDocument/2006/relationships/image" Target="../media/image51.png"  /><Relationship Id="rId8" Type="http://schemas.openxmlformats.org/officeDocument/2006/relationships/image" Target="../media/image5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61.png"  /><Relationship Id="rId11" Type="http://schemas.openxmlformats.org/officeDocument/2006/relationships/image" Target="../media/image62.png"  /><Relationship Id="rId12" Type="http://schemas.openxmlformats.org/officeDocument/2006/relationships/image" Target="../media/image63.png"  /><Relationship Id="rId13" Type="http://schemas.openxmlformats.org/officeDocument/2006/relationships/image" Target="../media/image64.png"  /><Relationship Id="rId14" Type="http://schemas.openxmlformats.org/officeDocument/2006/relationships/image" Target="../media/image65.png"  /><Relationship Id="rId15" Type="http://schemas.openxmlformats.org/officeDocument/2006/relationships/image" Target="../media/image66.png"  /><Relationship Id="rId2" Type="http://schemas.openxmlformats.org/officeDocument/2006/relationships/image" Target="../media/image53.png"  /><Relationship Id="rId3" Type="http://schemas.openxmlformats.org/officeDocument/2006/relationships/image" Target="../media/image54.png"  /><Relationship Id="rId4" Type="http://schemas.openxmlformats.org/officeDocument/2006/relationships/image" Target="../media/image55.png"  /><Relationship Id="rId5" Type="http://schemas.openxmlformats.org/officeDocument/2006/relationships/image" Target="../media/image56.png"  /><Relationship Id="rId6" Type="http://schemas.openxmlformats.org/officeDocument/2006/relationships/image" Target="../media/image57.png"  /><Relationship Id="rId7" Type="http://schemas.openxmlformats.org/officeDocument/2006/relationships/image" Target="../media/image58.png"  /><Relationship Id="rId8" Type="http://schemas.openxmlformats.org/officeDocument/2006/relationships/image" Target="../media/image59.png"  /><Relationship Id="rId9" Type="http://schemas.openxmlformats.org/officeDocument/2006/relationships/image" Target="../media/image6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61.png"  /><Relationship Id="rId11" Type="http://schemas.openxmlformats.org/officeDocument/2006/relationships/image" Target="../media/image63.png"  /><Relationship Id="rId12" Type="http://schemas.openxmlformats.org/officeDocument/2006/relationships/image" Target="../media/image65.png"  /><Relationship Id="rId13" Type="http://schemas.openxmlformats.org/officeDocument/2006/relationships/image" Target="../media/image66.png"  /><Relationship Id="rId14" Type="http://schemas.openxmlformats.org/officeDocument/2006/relationships/image" Target="../media/image67.png"  /><Relationship Id="rId15" Type="http://schemas.openxmlformats.org/officeDocument/2006/relationships/image" Target="../media/image68.png"  /><Relationship Id="rId2" Type="http://schemas.openxmlformats.org/officeDocument/2006/relationships/image" Target="../media/image53.png"  /><Relationship Id="rId3" Type="http://schemas.openxmlformats.org/officeDocument/2006/relationships/image" Target="../media/image54.png"  /><Relationship Id="rId4" Type="http://schemas.openxmlformats.org/officeDocument/2006/relationships/image" Target="../media/image55.png"  /><Relationship Id="rId5" Type="http://schemas.openxmlformats.org/officeDocument/2006/relationships/image" Target="../media/image56.png"  /><Relationship Id="rId6" Type="http://schemas.openxmlformats.org/officeDocument/2006/relationships/image" Target="../media/image57.png"  /><Relationship Id="rId7" Type="http://schemas.openxmlformats.org/officeDocument/2006/relationships/image" Target="../media/image58.png"  /><Relationship Id="rId8" Type="http://schemas.openxmlformats.org/officeDocument/2006/relationships/image" Target="../media/image59.png"  /><Relationship Id="rId9" Type="http://schemas.openxmlformats.org/officeDocument/2006/relationships/image" Target="../media/image6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7.png"  /><Relationship Id="rId4" Type="http://schemas.openxmlformats.org/officeDocument/2006/relationships/image" Target="../media/image69.png"  /><Relationship Id="rId5" Type="http://schemas.openxmlformats.org/officeDocument/2006/relationships/image" Target="../media/image70.png"  /><Relationship Id="rId6" Type="http://schemas.openxmlformats.org/officeDocument/2006/relationships/image" Target="../media/image71.png"  /><Relationship Id="rId7" Type="http://schemas.openxmlformats.org/officeDocument/2006/relationships/image" Target="../media/image72.png" 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2120000">
            <a:off x="14109700" y="6680200"/>
            <a:ext cx="2070100" cy="3340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14300" y="647700"/>
            <a:ext cx="18719800" cy="9055100"/>
          </a:xfrm>
          <a:prstGeom prst="rect">
            <a:avLst/>
          </a:prstGeom>
          <a:effectLst>
            <a:outerShdw dir="2700000" dist="0" blurRad="408003">
              <a:srgbClr val="000000">
                <a:alpha val="16000"/>
              </a:srgbClr>
            </a:outerShdw>
          </a:effectLst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95400" y="7505700"/>
            <a:ext cx="2527300" cy="2527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2100000">
            <a:off x="11226800" y="7848600"/>
            <a:ext cx="1320800" cy="1854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2340000">
            <a:off x="2705100" y="5041900"/>
            <a:ext cx="711200" cy="723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 rot="1020000">
            <a:off x="15443200" y="6184900"/>
            <a:ext cx="2006600" cy="812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01700" y="5803900"/>
            <a:ext cx="1270000" cy="1206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>
            <a:alphaModFix amt="70000"/>
          </a:blip>
          <a:stretch>
            <a:fillRect/>
          </a:stretch>
        </p:blipFill>
        <p:spPr>
          <a:xfrm rot="0">
            <a:off x="8394700" y="-2120900"/>
            <a:ext cx="2984500" cy="2984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084300" y="3098800"/>
            <a:ext cx="406400" cy="406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>
            <a:alphaModFix amt="30000"/>
          </a:blip>
          <a:stretch>
            <a:fillRect/>
          </a:stretch>
        </p:blipFill>
        <p:spPr>
          <a:xfrm rot="0">
            <a:off x="6680200" y="9410700"/>
            <a:ext cx="2311400" cy="2311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343400" y="2895600"/>
            <a:ext cx="406400" cy="4064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4343400" y="3962400"/>
            <a:ext cx="9601200" cy="1854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4619"/>
              </a:lnSpc>
            </a:pPr>
            <a:r>
              <a:rPr lang="ko-KR" sz="12800" b="false" i="false" u="none" strike="noStrike" spc="-200">
                <a:solidFill>
                  <a:srgbClr val="595959"/>
                </a:solidFill>
                <a:ea typeface="GangwonEduPower"/>
              </a:rPr>
              <a:t>원더랜드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262100" y="8610600"/>
            <a:ext cx="36957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1800" b="false" i="false" u="none" strike="noStrike">
                <a:solidFill>
                  <a:srgbClr val="595959"/>
                </a:solidFill>
                <a:ea typeface="Pretendard Medium"/>
              </a:rPr>
              <a:t>정현호</a:t>
            </a:r>
            <a:r>
              <a:rPr lang="en-US" sz="1800" b="false" i="false" u="none" strike="noStrike">
                <a:solidFill>
                  <a:srgbClr val="595959"/>
                </a:solidFill>
                <a:latin typeface="Pretendard Medium"/>
              </a:rPr>
              <a:t>, </a:t>
            </a:r>
            <a:r>
              <a:rPr lang="ko-KR" sz="1800" b="false" i="false" u="none" strike="noStrike">
                <a:solidFill>
                  <a:srgbClr val="595959"/>
                </a:solidFill>
                <a:ea typeface="Pretendard Medium"/>
              </a:rPr>
              <a:t>최효동</a:t>
            </a:r>
            <a:r>
              <a:rPr lang="en-US" sz="1800" b="false" i="false" u="none" strike="noStrike">
                <a:solidFill>
                  <a:srgbClr val="595959"/>
                </a:solidFill>
                <a:latin typeface="Pretendard Medium"/>
              </a:rPr>
              <a:t>, </a:t>
            </a:r>
            <a:r>
              <a:rPr lang="ko-KR" sz="1800" b="false" i="false" u="none" strike="noStrike">
                <a:solidFill>
                  <a:srgbClr val="595959"/>
                </a:solidFill>
                <a:ea typeface="Pretendard Medium"/>
              </a:rPr>
              <a:t>정우빈</a:t>
            </a:r>
            <a:r>
              <a:rPr lang="en-US" sz="1800" b="false" i="false" u="none" strike="noStrike">
                <a:solidFill>
                  <a:srgbClr val="595959"/>
                </a:solidFill>
                <a:latin typeface="Pretendard Medium"/>
              </a:rPr>
              <a:t>, </a:t>
            </a:r>
            <a:r>
              <a:rPr lang="ko-KR" sz="1800" b="false" i="false" u="none" strike="noStrike">
                <a:solidFill>
                  <a:srgbClr val="595959"/>
                </a:solidFill>
                <a:ea typeface="Pretendard Medium"/>
              </a:rPr>
              <a:t>박경환</a:t>
            </a:r>
            <a:r>
              <a:rPr lang="en-US" sz="1800" b="false" i="false" u="none" strike="noStrike">
                <a:solidFill>
                  <a:srgbClr val="595959"/>
                </a:solidFill>
                <a:latin typeface="Pretendard Medium"/>
              </a:rPr>
              <a:t>, </a:t>
            </a:r>
            <a:r>
              <a:rPr lang="ko-KR" sz="1800" b="false" i="false" u="none" strike="noStrike">
                <a:solidFill>
                  <a:srgbClr val="595959"/>
                </a:solidFill>
                <a:ea typeface="Pretendard Medium"/>
              </a:rPr>
              <a:t>전용태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766800" y="8216900"/>
            <a:ext cx="36957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800" b="false" i="false" u="none" strike="noStrike">
                <a:solidFill>
                  <a:srgbClr val="595959"/>
                </a:solidFill>
                <a:latin typeface="Pretendard Medium"/>
              </a:rPr>
              <a:t>4</a:t>
            </a:r>
            <a:r>
              <a:rPr lang="ko-KR" sz="1800" b="false" i="false" u="none" strike="noStrike">
                <a:solidFill>
                  <a:srgbClr val="595959"/>
                </a:solidFill>
                <a:ea typeface="Pretendard Medium"/>
              </a:rPr>
              <a:t>학년</a:t>
            </a:r>
            <a:r>
              <a:rPr lang="en-US" sz="1800" b="false" i="false" u="none" strike="noStrike">
                <a:solidFill>
                  <a:srgbClr val="595959"/>
                </a:solidFill>
                <a:latin typeface="Pretendard Medium"/>
              </a:rPr>
              <a:t> 1</a:t>
            </a:r>
            <a:r>
              <a:rPr lang="ko-KR" sz="1800" b="false" i="false" u="none" strike="noStrike">
                <a:solidFill>
                  <a:srgbClr val="595959"/>
                </a:solidFill>
                <a:ea typeface="Pretendard Medium"/>
              </a:rPr>
              <a:t>학기</a:t>
            </a:r>
            <a:r>
              <a:rPr lang="en-US" sz="1800" b="false" i="false" u="none" strike="noStrike">
                <a:solidFill>
                  <a:srgbClr val="595959"/>
                </a:solidFill>
                <a:latin typeface="Pretendard Medium"/>
              </a:rPr>
              <a:t> </a:t>
            </a:r>
            <a:r>
              <a:rPr lang="ko-KR" sz="1800" b="false" i="false" u="none" strike="noStrike">
                <a:solidFill>
                  <a:srgbClr val="595959"/>
                </a:solidFill>
                <a:ea typeface="Pretendard Medium"/>
              </a:rPr>
              <a:t>캡스톤</a:t>
            </a:r>
            <a:r>
              <a:rPr lang="en-US" sz="1800" b="false" i="false" u="none" strike="noStrike">
                <a:solidFill>
                  <a:srgbClr val="595959"/>
                </a:solidFill>
                <a:latin typeface="Pretendard Medium"/>
              </a:rPr>
              <a:t> </a:t>
            </a:r>
            <a:r>
              <a:rPr lang="ko-KR" sz="1800" b="false" i="false" u="none" strike="noStrike">
                <a:solidFill>
                  <a:srgbClr val="595959"/>
                </a:solidFill>
                <a:ea typeface="Pretendard Medium"/>
              </a:rPr>
              <a:t>디자인</a:t>
            </a: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0" y="3835400"/>
            <a:ext cx="18542000" cy="64516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213100" y="1803400"/>
            <a:ext cx="11950700" cy="1485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8400" b="false" i="false" u="none" strike="noStrike">
                <a:solidFill>
                  <a:srgbClr val="2B2B2B"/>
                </a:solidFill>
                <a:ea typeface="NanumSquareRoundOTF ExtraBold"/>
              </a:rPr>
              <a:t>예상</a:t>
            </a:r>
            <a:r>
              <a:rPr lang="en-US" sz="8400" b="false" i="false" u="none" strike="noStrike">
                <a:solidFill>
                  <a:srgbClr val="2B2B2B"/>
                </a:solidFill>
                <a:latin typeface="NanumSquareRoundOTF ExtraBold"/>
              </a:rPr>
              <a:t> </a:t>
            </a:r>
            <a:r>
              <a:rPr lang="ko-KR" sz="8400" b="false" i="false" u="none" strike="noStrike">
                <a:solidFill>
                  <a:srgbClr val="2B2B2B"/>
                </a:solidFill>
                <a:ea typeface="NanumSquareRoundOTF ExtraBold"/>
              </a:rPr>
              <a:t>시나리오</a:t>
            </a:r>
            <a:r>
              <a:rPr lang="en-US" sz="8400" b="false" i="false" u="none" strike="noStrike">
                <a:solidFill>
                  <a:srgbClr val="2B2B2B"/>
                </a:solidFill>
                <a:latin typeface="NanumSquareRoundOTF ExtraBold"/>
              </a:rPr>
              <a:t> 1 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892300" y="4622800"/>
            <a:ext cx="5715000" cy="4965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998700" y="1244600"/>
            <a:ext cx="2247900" cy="128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19200" y="673100"/>
            <a:ext cx="2540000" cy="1447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483600" y="5943600"/>
            <a:ext cx="7861300" cy="254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8483600" y="5003800"/>
            <a:ext cx="7975600" cy="762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300" b="false" i="false" u="none" strike="noStrike">
                <a:solidFill>
                  <a:srgbClr val="75A96F"/>
                </a:solidFill>
                <a:ea typeface="NanumSquareRoundOTF Bold"/>
              </a:rPr>
              <a:t>시나리오</a:t>
            </a:r>
            <a:r>
              <a:rPr lang="en-US" sz="4300" b="false" i="false" u="none" strike="noStrike">
                <a:solidFill>
                  <a:srgbClr val="75A96F"/>
                </a:solidFill>
                <a:latin typeface="NanumSquareRoundOTF Bold"/>
              </a:rPr>
              <a:t> 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483600" y="6908800"/>
            <a:ext cx="7797800" cy="1816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32800"/>
              </a:lnSpc>
              <a:defRPr/>
            </a:pP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아이가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부모에게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공룡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이야기를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만들어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endParaRPr lang="ko-KR" sz="3000" b="0" i="0" u="none" strike="noStrike">
              <a:solidFill>
                <a:srgbClr val="2b2b2b"/>
              </a:solidFill>
              <a:ea typeface="NanumSquareRoundOTF Regular"/>
            </a:endParaRPr>
          </a:p>
          <a:p>
            <a:pPr lvl="0" algn="l">
              <a:lnSpc>
                <a:spcPct val="132800"/>
              </a:lnSpc>
              <a:defRPr/>
            </a:pP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달라고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함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.</a:t>
            </a:r>
            <a:r>
              <a:rPr lang="ko-KR" altLang="en-US" sz="3000" b="0" i="0" u="none" strike="noStrike">
                <a:solidFill>
                  <a:srgbClr val="2b2b2b"/>
                </a:solidFill>
                <a:ea typeface="NanumSquareRoundOTF Regular"/>
              </a:rPr>
              <a:t> </a:t>
            </a: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부모는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아이와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함께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새로운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스토리를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 AI</a:t>
            </a: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를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사용해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즉석으로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제작</a:t>
            </a:r>
            <a:endParaRPr lang="ko-KR" sz="3000" b="0" i="0" u="none" strike="noStrike">
              <a:solidFill>
                <a:srgbClr val="2b2b2b"/>
              </a:solidFill>
              <a:ea typeface="NanumSquareRoundOTF Regular"/>
            </a:endParaRPr>
          </a:p>
        </p:txBody>
      </p:sp>
      <p:sp>
        <p:nvSpPr>
          <p:cNvPr name="TextBox 10" id="10"/>
          <p:cNvSpPr txBox="true"/>
          <p:nvPr/>
        </p:nvSpPr>
        <p:spPr>
          <a:xfrm rot="0">
            <a:off x="533400" y="342900"/>
            <a:ext cx="34163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1300" b="false" i="false" u="none" strike="noStrike">
                <a:solidFill>
                  <a:srgbClr val="2B2B2B"/>
                </a:solidFill>
                <a:ea typeface="NanumSquareRoundOTF Regular"/>
              </a:rPr>
              <a:t>출처</a:t>
            </a:r>
            <a:r>
              <a:rPr lang="en-US" sz="1300" b="false" i="false" u="none" strike="noStrike">
                <a:solidFill>
                  <a:srgbClr val="2B2B2B"/>
                </a:solidFill>
                <a:latin typeface="NanumSquareRoundOTF Regular"/>
              </a:rPr>
              <a:t> : AI </a:t>
            </a:r>
            <a:r>
              <a:rPr lang="ko-KR" sz="1300" b="false" i="false" u="none" strike="noStrike">
                <a:solidFill>
                  <a:srgbClr val="2B2B2B"/>
                </a:solidFill>
                <a:ea typeface="NanumSquareRoundOTF Regular"/>
              </a:rPr>
              <a:t>스토리</a:t>
            </a:r>
            <a:r>
              <a:rPr lang="en-US" sz="13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1300" b="false" i="false" u="none" strike="noStrike">
                <a:solidFill>
                  <a:srgbClr val="2B2B2B"/>
                </a:solidFill>
                <a:ea typeface="NanumSquareRoundOTF Regular"/>
              </a:rPr>
              <a:t>교실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0" y="3835400"/>
            <a:ext cx="18542000" cy="6451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892300" y="4622800"/>
            <a:ext cx="5715000" cy="4965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998700" y="1244600"/>
            <a:ext cx="2247900" cy="128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19200" y="673100"/>
            <a:ext cx="2540000" cy="1447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483600" y="5943600"/>
            <a:ext cx="7861300" cy="254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8483600" y="5003800"/>
            <a:ext cx="7975600" cy="762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300" b="false" i="false" u="none" strike="noStrike">
                <a:solidFill>
                  <a:srgbClr val="75A96F"/>
                </a:solidFill>
                <a:ea typeface="NanumSquareRoundOTF Bold"/>
              </a:rPr>
              <a:t>시나리오</a:t>
            </a:r>
            <a:r>
              <a:rPr lang="en-US" sz="4300" b="false" i="false" u="none" strike="noStrike">
                <a:solidFill>
                  <a:srgbClr val="75A96F"/>
                </a:solidFill>
                <a:latin typeface="NanumSquareRoundOTF Bold"/>
              </a:rPr>
              <a:t> 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483600" y="7175500"/>
            <a:ext cx="7797800" cy="1130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32800"/>
              </a:lnSpc>
              <a:defRPr/>
            </a:pP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직접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쓸지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 AI</a:t>
            </a: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와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함께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쓸지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선택이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가능하게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endParaRPr lang="ko-KR" sz="3000" b="0" i="0" u="none" strike="noStrike">
              <a:solidFill>
                <a:srgbClr val="2b2b2b"/>
              </a:solidFill>
              <a:ea typeface="NanumSquareRoundOTF Regular"/>
            </a:endParaRPr>
          </a:p>
          <a:p>
            <a:pPr lvl="0" algn="l">
              <a:lnSpc>
                <a:spcPct val="132800"/>
              </a:lnSpc>
              <a:defRPr/>
            </a:pP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하고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,</a:t>
            </a:r>
            <a:r>
              <a:rPr lang="ko-KR" altLang="en-US" sz="3000" b="0" i="0" u="none" strike="noStrike">
                <a:solidFill>
                  <a:srgbClr val="2b2b2b"/>
                </a:solidFill>
                <a:ea typeface="NanumSquareRoundOTF Regular"/>
              </a:rPr>
              <a:t> </a:t>
            </a: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아이의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연령대의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맞게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선택</a:t>
            </a:r>
            <a:r>
              <a:rPr lang="en-US" sz="3000" b="0" i="0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0" i="0" u="none" strike="noStrike">
                <a:solidFill>
                  <a:srgbClr val="2b2b2b"/>
                </a:solidFill>
                <a:ea typeface="NanumSquareRoundOTF Regular"/>
              </a:rPr>
              <a:t>가능</a:t>
            </a:r>
            <a:endParaRPr lang="ko-KR" sz="3000" b="0" i="0" u="none" strike="noStrike">
              <a:solidFill>
                <a:srgbClr val="2b2b2b"/>
              </a:solidFill>
              <a:ea typeface="NanumSquareRoundOTF Regular"/>
            </a:endParaRPr>
          </a:p>
        </p:txBody>
      </p:sp>
      <p:sp>
        <p:nvSpPr>
          <p:cNvPr name="TextBox 9" id="9"/>
          <p:cNvSpPr txBox="true"/>
          <p:nvPr/>
        </p:nvSpPr>
        <p:spPr>
          <a:xfrm rot="0">
            <a:off x="3213100" y="1803400"/>
            <a:ext cx="11950700" cy="1485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8400" b="false" i="false" u="none" strike="noStrike">
                <a:solidFill>
                  <a:srgbClr val="2B2B2B"/>
                </a:solidFill>
                <a:ea typeface="NanumSquareRoundOTF ExtraBold"/>
              </a:rPr>
              <a:t>예상</a:t>
            </a:r>
            <a:r>
              <a:rPr lang="en-US" sz="8400" b="false" i="false" u="none" strike="noStrike">
                <a:solidFill>
                  <a:srgbClr val="2B2B2B"/>
                </a:solidFill>
                <a:latin typeface="NanumSquareRoundOTF ExtraBold"/>
              </a:rPr>
              <a:t> </a:t>
            </a:r>
            <a:r>
              <a:rPr lang="ko-KR" sz="8400" b="false" i="false" u="none" strike="noStrike">
                <a:solidFill>
                  <a:srgbClr val="2B2B2B"/>
                </a:solidFill>
                <a:ea typeface="NanumSquareRoundOTF ExtraBold"/>
              </a:rPr>
              <a:t>시나리오</a:t>
            </a:r>
            <a:r>
              <a:rPr lang="en-US" sz="8400" b="false" i="false" u="none" strike="noStrike">
                <a:solidFill>
                  <a:srgbClr val="2B2B2B"/>
                </a:solidFill>
                <a:latin typeface="NanumSquareRoundOTF ExtraBold"/>
              </a:rPr>
              <a:t> 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3400" y="342900"/>
            <a:ext cx="34163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1300" b="false" i="false" u="none" strike="noStrike">
                <a:solidFill>
                  <a:srgbClr val="2B2B2B"/>
                </a:solidFill>
                <a:ea typeface="NanumSquareRoundOTF Regular"/>
              </a:rPr>
              <a:t>출처</a:t>
            </a:r>
            <a:r>
              <a:rPr lang="en-US" sz="1300" b="false" i="false" u="none" strike="noStrike">
                <a:solidFill>
                  <a:srgbClr val="2B2B2B"/>
                </a:solidFill>
                <a:latin typeface="NanumSquareRoundOTF Regular"/>
              </a:rPr>
              <a:t> : AI </a:t>
            </a:r>
            <a:r>
              <a:rPr lang="ko-KR" sz="1300" b="false" i="false" u="none" strike="noStrike">
                <a:solidFill>
                  <a:srgbClr val="2B2B2B"/>
                </a:solidFill>
                <a:ea typeface="NanumSquareRoundOTF Regular"/>
              </a:rPr>
              <a:t>스토리</a:t>
            </a:r>
            <a:r>
              <a:rPr lang="en-US" sz="13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1300" b="false" i="false" u="none" strike="noStrike">
                <a:solidFill>
                  <a:srgbClr val="2B2B2B"/>
                </a:solidFill>
                <a:ea typeface="NanumSquareRoundOTF Regular"/>
              </a:rPr>
              <a:t>교실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0" y="3835400"/>
            <a:ext cx="18542000" cy="64516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136900" y="1803400"/>
            <a:ext cx="12026900" cy="1498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8400" b="false" i="false" u="none" strike="noStrike">
                <a:solidFill>
                  <a:srgbClr val="2B2B2B"/>
                </a:solidFill>
                <a:ea typeface="NanumSquareRoundOTF ExtraBold"/>
              </a:rPr>
              <a:t>시나리오</a:t>
            </a:r>
            <a:r>
              <a:rPr lang="en-US" sz="8400" b="false" i="false" u="none" strike="noStrike">
                <a:solidFill>
                  <a:srgbClr val="2B2B2B"/>
                </a:solidFill>
                <a:latin typeface="NanumSquareRoundOTF ExtraBold"/>
              </a:rPr>
              <a:t> 3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892300" y="4622800"/>
            <a:ext cx="5715000" cy="4965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998700" y="1244600"/>
            <a:ext cx="2247900" cy="128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19200" y="673100"/>
            <a:ext cx="2540000" cy="1447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483600" y="5943600"/>
            <a:ext cx="7861300" cy="254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8483600" y="5003800"/>
            <a:ext cx="7975600" cy="762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300" b="false" i="false" u="none" strike="noStrike">
                <a:solidFill>
                  <a:srgbClr val="75A96F"/>
                </a:solidFill>
                <a:ea typeface="NanumSquareRoundOTF Bold"/>
              </a:rPr>
              <a:t>시나리오</a:t>
            </a:r>
            <a:r>
              <a:rPr lang="en-US" sz="4300" b="false" i="false" u="none" strike="noStrike">
                <a:solidFill>
                  <a:srgbClr val="75A96F"/>
                </a:solidFill>
                <a:latin typeface="NanumSquareRoundOTF Bold"/>
              </a:rPr>
              <a:t> 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83600" y="6642100"/>
            <a:ext cx="7797800" cy="2336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아이가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좋아하는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장르를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통해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키워드를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입력함</a:t>
            </a:r>
          </a:p>
          <a:p>
            <a:pPr algn="l" lvl="0">
              <a:lnSpc>
                <a:spcPct val="132800"/>
              </a:lnSpc>
            </a:pP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그리고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줄거리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생성을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통해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스토리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봇이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이야기를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제작함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(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랜덤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키워드를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생성해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선택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가능하게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만들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예정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3400" y="342900"/>
            <a:ext cx="34163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1300" b="false" i="false" u="none" strike="noStrike">
                <a:solidFill>
                  <a:srgbClr val="2B2B2B"/>
                </a:solidFill>
                <a:ea typeface="NanumSquareRoundOTF Regular"/>
              </a:rPr>
              <a:t>출처</a:t>
            </a:r>
            <a:r>
              <a:rPr lang="en-US" sz="1300" b="false" i="false" u="none" strike="noStrike">
                <a:solidFill>
                  <a:srgbClr val="2B2B2B"/>
                </a:solidFill>
                <a:latin typeface="NanumSquareRoundOTF Regular"/>
              </a:rPr>
              <a:t> : AI </a:t>
            </a:r>
            <a:r>
              <a:rPr lang="ko-KR" sz="1300" b="false" i="false" u="none" strike="noStrike">
                <a:solidFill>
                  <a:srgbClr val="2B2B2B"/>
                </a:solidFill>
                <a:ea typeface="NanumSquareRoundOTF Regular"/>
              </a:rPr>
              <a:t>스토리</a:t>
            </a:r>
            <a:r>
              <a:rPr lang="en-US" sz="13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1300" b="false" i="false" u="none" strike="noStrike">
                <a:solidFill>
                  <a:srgbClr val="2B2B2B"/>
                </a:solidFill>
                <a:ea typeface="NanumSquareRoundOTF Regular"/>
              </a:rPr>
              <a:t>교실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0" y="3835400"/>
            <a:ext cx="18542000" cy="64516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136900" y="1803400"/>
            <a:ext cx="12026900" cy="1498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8400" b="false" i="false" u="none" strike="noStrike">
                <a:solidFill>
                  <a:srgbClr val="2B2B2B"/>
                </a:solidFill>
                <a:ea typeface="NanumSquareRoundOTF ExtraBold"/>
              </a:rPr>
              <a:t>시나리오</a:t>
            </a:r>
            <a:r>
              <a:rPr lang="en-US" sz="8400" b="false" i="false" u="none" strike="noStrike">
                <a:solidFill>
                  <a:srgbClr val="2B2B2B"/>
                </a:solidFill>
                <a:latin typeface="NanumSquareRoundOTF ExtraBold"/>
              </a:rPr>
              <a:t> 4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998700" y="1244600"/>
            <a:ext cx="2247900" cy="128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19200" y="673100"/>
            <a:ext cx="2540000" cy="1447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483600" y="5943600"/>
            <a:ext cx="78613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62000" y="4953000"/>
            <a:ext cx="6819900" cy="41656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8483600" y="5003800"/>
            <a:ext cx="7975600" cy="762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300" b="false" i="false" u="none" strike="noStrike">
                <a:solidFill>
                  <a:srgbClr val="75A96F"/>
                </a:solidFill>
                <a:ea typeface="NanumSquareRoundOTF Bold"/>
              </a:rPr>
              <a:t>시나리오</a:t>
            </a:r>
            <a:r>
              <a:rPr lang="en-US" sz="4300" b="false" i="false" u="none" strike="noStrike">
                <a:solidFill>
                  <a:srgbClr val="75A96F"/>
                </a:solidFill>
                <a:latin typeface="NanumSquareRoundOTF Bold"/>
              </a:rPr>
              <a:t> 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83600" y="7239000"/>
            <a:ext cx="7797800" cy="1130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키워드를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바탕으로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한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이야기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생성하고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이야기를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수정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할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수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있게끔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제작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3400" y="342900"/>
            <a:ext cx="34163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1300" b="false" i="false" u="none" strike="noStrike">
                <a:solidFill>
                  <a:srgbClr val="2B2B2B"/>
                </a:solidFill>
                <a:ea typeface="NanumSquareRoundOTF Regular"/>
              </a:rPr>
              <a:t>출처</a:t>
            </a:r>
            <a:r>
              <a:rPr lang="en-US" sz="1300" b="false" i="false" u="none" strike="noStrike">
                <a:solidFill>
                  <a:srgbClr val="2B2B2B"/>
                </a:solidFill>
                <a:latin typeface="NanumSquareRoundOTF Regular"/>
              </a:rPr>
              <a:t> : AI </a:t>
            </a:r>
            <a:r>
              <a:rPr lang="ko-KR" sz="1300" b="false" i="false" u="none" strike="noStrike">
                <a:solidFill>
                  <a:srgbClr val="2B2B2B"/>
                </a:solidFill>
                <a:ea typeface="NanumSquareRoundOTF Regular"/>
              </a:rPr>
              <a:t>스토리</a:t>
            </a:r>
            <a:r>
              <a:rPr lang="en-US" sz="13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1300" b="false" i="false" u="none" strike="noStrike">
                <a:solidFill>
                  <a:srgbClr val="2B2B2B"/>
                </a:solidFill>
                <a:ea typeface="NanumSquareRoundOTF Regular"/>
              </a:rPr>
              <a:t>교실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0" y="3835400"/>
            <a:ext cx="18542000" cy="64516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136900" y="1803400"/>
            <a:ext cx="12026900" cy="1498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8400" b="false" i="false" u="none" strike="noStrike">
                <a:solidFill>
                  <a:srgbClr val="2B2B2B"/>
                </a:solidFill>
                <a:ea typeface="NanumSquareRoundOTF ExtraBold"/>
              </a:rPr>
              <a:t>시나리오</a:t>
            </a:r>
            <a:r>
              <a:rPr lang="en-US" sz="8400" b="false" i="false" u="none" strike="noStrike">
                <a:solidFill>
                  <a:srgbClr val="2B2B2B"/>
                </a:solidFill>
                <a:latin typeface="NanumSquareRoundOTF ExtraBold"/>
              </a:rPr>
              <a:t> 5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998700" y="1244600"/>
            <a:ext cx="2247900" cy="128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19200" y="673100"/>
            <a:ext cx="2540000" cy="1447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483600" y="5943600"/>
            <a:ext cx="78613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19200" y="4229100"/>
            <a:ext cx="6172200" cy="55753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8483600" y="5003800"/>
            <a:ext cx="7975600" cy="762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300" b="false" i="false" u="none" strike="noStrike">
                <a:solidFill>
                  <a:srgbClr val="75A96F"/>
                </a:solidFill>
                <a:ea typeface="NanumSquareRoundOTF Bold"/>
              </a:rPr>
              <a:t>시나리오</a:t>
            </a:r>
            <a:r>
              <a:rPr lang="en-US" sz="4300" b="false" i="false" u="none" strike="noStrike">
                <a:solidFill>
                  <a:srgbClr val="75A96F"/>
                </a:solidFill>
                <a:latin typeface="NanumSquareRoundOTF Bold"/>
              </a:rPr>
              <a:t> 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83600" y="7239000"/>
            <a:ext cx="7797800" cy="1130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이미지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생성을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누를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시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시나리오를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바탕으로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한</a:t>
            </a:r>
          </a:p>
          <a:p>
            <a:pPr algn="l" lvl="0">
              <a:lnSpc>
                <a:spcPct val="132800"/>
              </a:lnSpc>
            </a:pP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이미지가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생성됨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3400" y="342900"/>
            <a:ext cx="3416300" cy="266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1300" b="false" i="false" u="none" strike="noStrike">
                <a:solidFill>
                  <a:srgbClr val="2B2B2B"/>
                </a:solidFill>
                <a:ea typeface="NanumSquareRoundOTF Regular"/>
              </a:rPr>
              <a:t>출처</a:t>
            </a:r>
            <a:r>
              <a:rPr lang="en-US" sz="1300" b="false" i="false" u="none" strike="noStrike">
                <a:solidFill>
                  <a:srgbClr val="2B2B2B"/>
                </a:solidFill>
                <a:latin typeface="NanumSquareRoundOTF Regular"/>
              </a:rPr>
              <a:t> : AI </a:t>
            </a:r>
            <a:r>
              <a:rPr lang="ko-KR" sz="1300" b="false" i="false" u="none" strike="noStrike">
                <a:solidFill>
                  <a:srgbClr val="2B2B2B"/>
                </a:solidFill>
                <a:ea typeface="NanumSquareRoundOTF Regular"/>
              </a:rPr>
              <a:t>스토리</a:t>
            </a:r>
            <a:r>
              <a:rPr lang="en-US" sz="13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1300" b="false" i="false" u="none" strike="noStrike">
                <a:solidFill>
                  <a:srgbClr val="2B2B2B"/>
                </a:solidFill>
                <a:ea typeface="NanumSquareRoundOTF Regular"/>
              </a:rPr>
              <a:t>교실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0" y="3835400"/>
            <a:ext cx="18542000" cy="64516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136900" y="1803400"/>
            <a:ext cx="12026900" cy="1498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8400" b="false" i="false" u="none" strike="noStrike">
                <a:solidFill>
                  <a:srgbClr val="2B2B2B"/>
                </a:solidFill>
                <a:ea typeface="NanumSquareRoundOTF ExtraBold"/>
              </a:rPr>
              <a:t>시나리오</a:t>
            </a:r>
            <a:r>
              <a:rPr lang="en-US" sz="8400" b="false" i="false" u="none" strike="noStrike">
                <a:solidFill>
                  <a:srgbClr val="2B2B2B"/>
                </a:solidFill>
                <a:latin typeface="NanumSquareRoundOTF ExtraBold"/>
              </a:rPr>
              <a:t> 6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998700" y="1244600"/>
            <a:ext cx="2247900" cy="128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19200" y="673100"/>
            <a:ext cx="2540000" cy="1447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483600" y="5943600"/>
            <a:ext cx="78613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85800" y="5105400"/>
            <a:ext cx="7010400" cy="39116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8483600" y="5003800"/>
            <a:ext cx="7975600" cy="762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300" b="false" i="false" u="none" strike="noStrike">
                <a:solidFill>
                  <a:srgbClr val="75A96F"/>
                </a:solidFill>
                <a:ea typeface="NanumSquareRoundOTF Bold"/>
              </a:rPr>
              <a:t>시나리오</a:t>
            </a:r>
            <a:r>
              <a:rPr lang="en-US" sz="4300" b="false" i="false" u="none" strike="noStrike">
                <a:solidFill>
                  <a:srgbClr val="75A96F"/>
                </a:solidFill>
                <a:latin typeface="NanumSquareRoundOTF Bold"/>
              </a:rPr>
              <a:t> 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83600" y="6350000"/>
            <a:ext cx="7797800" cy="2933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이야기를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바탕으로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음성을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생성한다</a:t>
            </a:r>
          </a:p>
          <a:p>
            <a:pPr algn="l" lvl="0">
              <a:lnSpc>
                <a:spcPct val="132800"/>
              </a:lnSpc>
            </a:pP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여러가지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음성을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선택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할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수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있으며</a:t>
            </a:r>
          </a:p>
          <a:p>
            <a:pPr algn="l" lvl="0">
              <a:lnSpc>
                <a:spcPct val="132800"/>
              </a:lnSpc>
            </a:pP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목소리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녹음을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통해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목소리를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학습하고</a:t>
            </a:r>
          </a:p>
          <a:p>
            <a:pPr algn="l" lvl="0">
              <a:lnSpc>
                <a:spcPct val="132800"/>
              </a:lnSpc>
            </a:pP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그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학습한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데이터를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통해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학습한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목소리로</a:t>
            </a:r>
          </a:p>
          <a:p>
            <a:pPr algn="l" lvl="0">
              <a:lnSpc>
                <a:spcPct val="132800"/>
              </a:lnSpc>
            </a:pP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이야기를</a:t>
            </a:r>
            <a:r>
              <a:rPr lang="en-US" sz="30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3000" b="false" i="false" u="none" strike="noStrike">
                <a:solidFill>
                  <a:srgbClr val="2B2B2B"/>
                </a:solidFill>
                <a:ea typeface="NanumSquareRoundOTF Regular"/>
              </a:rPr>
              <a:t>읽는다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3400" y="355600"/>
            <a:ext cx="3416300" cy="228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1300" b="false" i="false" u="none" strike="noStrike">
                <a:solidFill>
                  <a:srgbClr val="2B2B2B"/>
                </a:solidFill>
                <a:ea typeface="NanumSquareRoundOTF Regular"/>
              </a:rPr>
              <a:t>출처</a:t>
            </a:r>
            <a:r>
              <a:rPr lang="en-US" sz="1300" b="false" i="false" u="none" strike="noStrike">
                <a:solidFill>
                  <a:srgbClr val="2B2B2B"/>
                </a:solidFill>
                <a:latin typeface="NanumSquareRoundOTF Regular"/>
              </a:rPr>
              <a:t> : iMyFone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0" y="3835400"/>
            <a:ext cx="18542000" cy="6451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993900" y="762000"/>
            <a:ext cx="1765300" cy="1409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7620000">
            <a:off x="14389100" y="800100"/>
            <a:ext cx="2806700" cy="16002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3657600" y="1803400"/>
            <a:ext cx="10972800" cy="1498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8400" b="false" i="false" u="none" strike="noStrike">
                <a:solidFill>
                  <a:srgbClr val="2B2B2B"/>
                </a:solidFill>
                <a:ea typeface="NanumSquareRoundOTF ExtraBold"/>
              </a:rPr>
              <a:t>현재</a:t>
            </a:r>
            <a:r>
              <a:rPr lang="en-US" sz="8400" b="false" i="false" u="none" strike="noStrike">
                <a:solidFill>
                  <a:srgbClr val="2B2B2B"/>
                </a:solidFill>
                <a:latin typeface="NanumSquareRoundOTF ExtraBold"/>
              </a:rPr>
              <a:t> </a:t>
            </a:r>
            <a:r>
              <a:rPr lang="ko-KR" sz="8400" b="false" i="false" u="none" strike="noStrike">
                <a:solidFill>
                  <a:srgbClr val="2B2B2B"/>
                </a:solidFill>
                <a:ea typeface="NanumSquareRoundOTF ExtraBold"/>
              </a:rPr>
              <a:t>서비스의</a:t>
            </a:r>
            <a:r>
              <a:rPr lang="en-US" sz="8400" b="false" i="false" u="none" strike="noStrike">
                <a:solidFill>
                  <a:srgbClr val="2B2B2B"/>
                </a:solidFill>
                <a:latin typeface="NanumSquareRoundOTF ExtraBold"/>
              </a:rPr>
              <a:t> </a:t>
            </a:r>
            <a:r>
              <a:rPr lang="ko-KR" sz="8400" b="false" i="false" u="none" strike="noStrike">
                <a:solidFill>
                  <a:srgbClr val="2B2B2B"/>
                </a:solidFill>
                <a:ea typeface="NanumSquareRoundOTF ExtraBold"/>
              </a:rPr>
              <a:t>단점</a:t>
            </a:r>
          </a:p>
        </p:txBody>
      </p:sp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74800" y="5346700"/>
            <a:ext cx="7010400" cy="254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1574800" y="4584700"/>
            <a:ext cx="6705600" cy="635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600" b="false" i="false" u="none" strike="noStrike">
                <a:solidFill>
                  <a:srgbClr val="75A96F"/>
                </a:solidFill>
                <a:ea typeface="NanumSquareRoundOTF Bold"/>
              </a:rPr>
              <a:t>첫</a:t>
            </a:r>
            <a:r>
              <a:rPr lang="en-US" sz="3600" b="false" i="false" u="none" strike="noStrike">
                <a:solidFill>
                  <a:srgbClr val="75A96F"/>
                </a:solidFill>
                <a:latin typeface="NanumSquareRoundOTF Bold"/>
              </a:rPr>
              <a:t> </a:t>
            </a:r>
            <a:r>
              <a:rPr lang="ko-KR" sz="3600" b="false" i="false" u="none" strike="noStrike">
                <a:solidFill>
                  <a:srgbClr val="75A96F"/>
                </a:solidFill>
                <a:ea typeface="NanumSquareRoundOTF Bold"/>
              </a:rPr>
              <a:t>번째</a:t>
            </a:r>
            <a:r>
              <a:rPr lang="en-US" sz="3600" b="false" i="false" u="none" strike="noStrike">
                <a:solidFill>
                  <a:srgbClr val="75A96F"/>
                </a:solidFill>
                <a:latin typeface="NanumSquareRoundOTF Bold"/>
              </a:rPr>
              <a:t> 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74800" y="5638800"/>
            <a:ext cx="4025900" cy="1003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2009"/>
              </a:lnSpc>
            </a:pPr>
            <a:r>
              <a:rPr lang="ko-KR" sz="2700" b="false" i="false" u="none" strike="noStrike">
                <a:solidFill>
                  <a:srgbClr val="2B2B2B"/>
                </a:solidFill>
                <a:ea typeface="NanumSquareRoundOTF Regular"/>
              </a:rPr>
              <a:t>이야기</a:t>
            </a:r>
            <a:r>
              <a:rPr lang="en-US" sz="27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2700" b="false" i="false" u="none" strike="noStrike">
                <a:solidFill>
                  <a:srgbClr val="2B2B2B"/>
                </a:solidFill>
                <a:ea typeface="NanumSquareRoundOTF Regular"/>
              </a:rPr>
              <a:t>생성</a:t>
            </a:r>
            <a:r>
              <a:rPr lang="en-US" sz="27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2700" b="false" i="false" u="none" strike="noStrike">
                <a:solidFill>
                  <a:srgbClr val="2B2B2B"/>
                </a:solidFill>
                <a:ea typeface="NanumSquareRoundOTF Regular"/>
              </a:rPr>
              <a:t>퀄리티</a:t>
            </a:r>
            <a:r>
              <a:rPr lang="en-US" sz="27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2700" b="false" i="false" u="none" strike="noStrike">
                <a:solidFill>
                  <a:srgbClr val="2B2B2B"/>
                </a:solidFill>
                <a:ea typeface="NanumSquareRoundOTF Regular"/>
              </a:rPr>
              <a:t>부족</a:t>
            </a:r>
          </a:p>
          <a:p>
            <a:pPr algn="l" lvl="0">
              <a:lnSpc>
                <a:spcPct val="122009"/>
              </a:lnSpc>
            </a:pPr>
            <a:r>
              <a:rPr lang="en-US" sz="2700" b="false" i="false" u="none" strike="noStrike">
                <a:solidFill>
                  <a:srgbClr val="2B2B2B"/>
                </a:solidFill>
                <a:latin typeface="NanumSquareRoundOTF Regular"/>
              </a:rPr>
              <a:t/>
            </a:r>
          </a:p>
        </p:txBody>
      </p:sp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601200" y="5308600"/>
            <a:ext cx="7010400" cy="25400"/>
          </a:xfrm>
          <a:prstGeom prst="rect">
            <a:avLst/>
          </a:prstGeom>
        </p:spPr>
      </p:pic>
      <p:sp>
        <p:nvSpPr>
          <p:cNvPr name="TextBox 12" id="12"/>
          <p:cNvSpPr txBox="true"/>
          <p:nvPr/>
        </p:nvSpPr>
        <p:spPr>
          <a:xfrm rot="0">
            <a:off x="9601200" y="4546600"/>
            <a:ext cx="6705600" cy="635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600" b="false" i="false" u="none" strike="noStrike">
                <a:solidFill>
                  <a:srgbClr val="75A96F"/>
                </a:solidFill>
                <a:ea typeface="NanumSquareRoundOTF Bold"/>
              </a:rPr>
              <a:t>두</a:t>
            </a:r>
            <a:r>
              <a:rPr lang="en-US" sz="3600" b="false" i="false" u="none" strike="noStrike">
                <a:solidFill>
                  <a:srgbClr val="75A96F"/>
                </a:solidFill>
                <a:latin typeface="NanumSquareRoundOTF Bold"/>
              </a:rPr>
              <a:t> </a:t>
            </a:r>
            <a:r>
              <a:rPr lang="ko-KR" sz="3600" b="false" i="false" u="none" strike="noStrike">
                <a:solidFill>
                  <a:srgbClr val="75A96F"/>
                </a:solidFill>
                <a:ea typeface="NanumSquareRoundOTF Bold"/>
              </a:rPr>
              <a:t>번째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01200" y="5359400"/>
            <a:ext cx="4025900" cy="1511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2009"/>
              </a:lnSpc>
            </a:pPr>
            <a:r>
              <a:rPr lang="ko-KR" sz="2700" b="false" i="false" u="none" strike="noStrike">
                <a:solidFill>
                  <a:srgbClr val="2B2B2B"/>
                </a:solidFill>
                <a:ea typeface="NanumSquareRoundOTF Regular"/>
              </a:rPr>
              <a:t>페이지</a:t>
            </a:r>
            <a:r>
              <a:rPr lang="en-US" sz="27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2700" b="false" i="false" u="none" strike="noStrike">
                <a:solidFill>
                  <a:srgbClr val="2B2B2B"/>
                </a:solidFill>
                <a:ea typeface="NanumSquareRoundOTF Regular"/>
              </a:rPr>
              <a:t>별</a:t>
            </a:r>
            <a:r>
              <a:rPr lang="en-US" sz="27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2700" b="false" i="false" u="none" strike="noStrike">
                <a:solidFill>
                  <a:srgbClr val="2B2B2B"/>
                </a:solidFill>
                <a:ea typeface="NanumSquareRoundOTF Regular"/>
              </a:rPr>
              <a:t>이미지</a:t>
            </a:r>
            <a:r>
              <a:rPr lang="en-US" sz="2700" b="false" i="false" u="none" strike="noStrike">
                <a:solidFill>
                  <a:srgbClr val="2B2B2B"/>
                </a:solidFill>
                <a:latin typeface="NanumSquareRoundOTF Regular"/>
              </a:rPr>
              <a:t> </a:t>
            </a:r>
          </a:p>
          <a:p>
            <a:pPr algn="l" lvl="0">
              <a:lnSpc>
                <a:spcPct val="122009"/>
              </a:lnSpc>
            </a:pPr>
            <a:r>
              <a:rPr lang="ko-KR" sz="2700" b="false" i="false" u="none" strike="noStrike">
                <a:solidFill>
                  <a:srgbClr val="2B2B2B"/>
                </a:solidFill>
                <a:ea typeface="NanumSquareRoundOTF Regular"/>
              </a:rPr>
              <a:t>일관성</a:t>
            </a:r>
            <a:r>
              <a:rPr lang="en-US" sz="27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2700" b="false" i="false" u="none" strike="noStrike">
                <a:solidFill>
                  <a:srgbClr val="2B2B2B"/>
                </a:solidFill>
                <a:ea typeface="NanumSquareRoundOTF Regular"/>
              </a:rPr>
              <a:t>부족</a:t>
            </a:r>
          </a:p>
          <a:p>
            <a:pPr algn="l" lvl="0">
              <a:lnSpc>
                <a:spcPct val="122009"/>
              </a:lnSpc>
            </a:pPr>
            <a:r>
              <a:rPr lang="en-US" sz="2700" b="false" i="false" u="none" strike="noStrike">
                <a:solidFill>
                  <a:srgbClr val="2B2B2B"/>
                </a:solidFill>
                <a:latin typeface="NanumSquareRoundOTF Regular"/>
              </a:rPr>
              <a:t/>
            </a:r>
          </a:p>
        </p:txBody>
      </p:sp>
      <p:grpSp>
        <p:nvGrpSpPr>
          <p:cNvPr name="Group 14" id="1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5" id="1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74800" y="8102600"/>
            <a:ext cx="7010400" cy="2540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1574800" y="7340600"/>
            <a:ext cx="6705600" cy="635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600" b="false" i="false" u="none" strike="noStrike">
                <a:solidFill>
                  <a:srgbClr val="75A96F"/>
                </a:solidFill>
                <a:ea typeface="NanumSquareRoundOTF Bold"/>
              </a:rPr>
              <a:t>세</a:t>
            </a:r>
            <a:r>
              <a:rPr lang="en-US" sz="3600" b="false" i="false" u="none" strike="noStrike">
                <a:solidFill>
                  <a:srgbClr val="75A96F"/>
                </a:solidFill>
                <a:latin typeface="NanumSquareRoundOTF Bold"/>
              </a:rPr>
              <a:t> </a:t>
            </a:r>
            <a:r>
              <a:rPr lang="ko-KR" sz="3600" b="false" i="false" u="none" strike="noStrike">
                <a:solidFill>
                  <a:srgbClr val="75A96F"/>
                </a:solidFill>
                <a:ea typeface="NanumSquareRoundOTF Bold"/>
              </a:rPr>
              <a:t>번째</a:t>
            </a:r>
            <a:r>
              <a:rPr lang="en-US" sz="3600" b="false" i="false" u="none" strike="noStrike">
                <a:solidFill>
                  <a:srgbClr val="75A96F"/>
                </a:solidFill>
                <a:latin typeface="NanumSquareRoundOTF Bold"/>
              </a:rPr>
              <a:t> 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74800" y="8394700"/>
            <a:ext cx="4025900" cy="1003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2009"/>
              </a:lnSpc>
            </a:pPr>
            <a:r>
              <a:rPr lang="ko-KR" sz="2700" b="false" i="false" u="none" strike="noStrike">
                <a:solidFill>
                  <a:srgbClr val="2B2B2B"/>
                </a:solidFill>
                <a:ea typeface="NanumSquareRoundOTF Regular"/>
              </a:rPr>
              <a:t>음성</a:t>
            </a:r>
            <a:r>
              <a:rPr lang="en-US" sz="27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2700" b="false" i="false" u="none" strike="noStrike">
                <a:solidFill>
                  <a:srgbClr val="2B2B2B"/>
                </a:solidFill>
                <a:ea typeface="NanumSquareRoundOTF Regular"/>
              </a:rPr>
              <a:t>변환</a:t>
            </a:r>
            <a:r>
              <a:rPr lang="en-US" sz="2700" b="false" i="false" u="none" strike="noStrike">
                <a:solidFill>
                  <a:srgbClr val="2B2B2B"/>
                </a:solidFill>
                <a:latin typeface="NanumSquareRoundOTF Regular"/>
              </a:rPr>
              <a:t>(</a:t>
            </a:r>
            <a:r>
              <a:rPr lang="ko-KR" sz="2700" b="false" i="false" u="none" strike="noStrike">
                <a:solidFill>
                  <a:srgbClr val="2B2B2B"/>
                </a:solidFill>
                <a:ea typeface="NanumSquareRoundOTF Regular"/>
              </a:rPr>
              <a:t>생성</a:t>
            </a:r>
            <a:r>
              <a:rPr lang="en-US" sz="2700" b="false" i="false" u="none" strike="noStrike">
                <a:solidFill>
                  <a:srgbClr val="2B2B2B"/>
                </a:solidFill>
                <a:latin typeface="NanumSquareRoundOTF Regular"/>
              </a:rPr>
              <a:t>) </a:t>
            </a:r>
            <a:r>
              <a:rPr lang="ko-KR" sz="2700" b="false" i="false" u="none" strike="noStrike">
                <a:solidFill>
                  <a:srgbClr val="2B2B2B"/>
                </a:solidFill>
                <a:ea typeface="NanumSquareRoundOTF Regular"/>
              </a:rPr>
              <a:t>퀄리티</a:t>
            </a:r>
            <a:r>
              <a:rPr lang="en-US" sz="2700" b="false" i="false" u="none" strike="noStrike">
                <a:solidFill>
                  <a:srgbClr val="2B2B2B"/>
                </a:solidFill>
                <a:latin typeface="NanumSquareRoundOTF Regular"/>
              </a:rPr>
              <a:t> </a:t>
            </a:r>
          </a:p>
          <a:p>
            <a:pPr algn="l" lvl="0">
              <a:lnSpc>
                <a:spcPct val="122009"/>
              </a:lnSpc>
            </a:pPr>
            <a:r>
              <a:rPr lang="ko-KR" sz="2700" b="false" i="false" u="none" strike="noStrike">
                <a:solidFill>
                  <a:srgbClr val="2B2B2B"/>
                </a:solidFill>
                <a:ea typeface="NanumSquareRoundOTF Regular"/>
              </a:rPr>
              <a:t>부족</a:t>
            </a:r>
          </a:p>
        </p:txBody>
      </p:sp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601200" y="8102600"/>
            <a:ext cx="7010400" cy="25400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9601200" y="7340600"/>
            <a:ext cx="6705600" cy="635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600" b="false" i="false" u="none" strike="noStrike">
                <a:solidFill>
                  <a:srgbClr val="75A96F"/>
                </a:solidFill>
                <a:ea typeface="NanumSquareRoundOTF Bold"/>
              </a:rPr>
              <a:t>네</a:t>
            </a:r>
            <a:r>
              <a:rPr lang="en-US" sz="3600" b="false" i="false" u="none" strike="noStrike">
                <a:solidFill>
                  <a:srgbClr val="75A96F"/>
                </a:solidFill>
                <a:latin typeface="NanumSquareRoundOTF Bold"/>
              </a:rPr>
              <a:t> </a:t>
            </a:r>
            <a:r>
              <a:rPr lang="ko-KR" sz="3600" b="false" i="false" u="none" strike="noStrike">
                <a:solidFill>
                  <a:srgbClr val="75A96F"/>
                </a:solidFill>
                <a:ea typeface="NanumSquareRoundOTF Bold"/>
              </a:rPr>
              <a:t>번째</a:t>
            </a:r>
            <a:r>
              <a:rPr lang="en-US" sz="3600" b="false" i="false" u="none" strike="noStrike">
                <a:solidFill>
                  <a:srgbClr val="75A96F"/>
                </a:solidFill>
                <a:latin typeface="NanumSquareRoundOTF Bold"/>
              </a:rPr>
              <a:t> 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01200" y="8140700"/>
            <a:ext cx="4025900" cy="1511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122009"/>
              </a:lnSpc>
            </a:pPr>
            <a:r>
              <a:rPr lang="ko-KR" sz="2700" b="false" i="false" u="none" strike="noStrike">
                <a:solidFill>
                  <a:srgbClr val="2B2B2B"/>
                </a:solidFill>
                <a:ea typeface="NanumSquareRoundOTF Regular"/>
              </a:rPr>
              <a:t>이야기</a:t>
            </a:r>
            <a:r>
              <a:rPr lang="en-US" sz="27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2700" b="false" i="false" u="none" strike="noStrike">
                <a:solidFill>
                  <a:srgbClr val="2B2B2B"/>
                </a:solidFill>
                <a:ea typeface="NanumSquareRoundOTF Regular"/>
              </a:rPr>
              <a:t>생성</a:t>
            </a:r>
            <a:r>
              <a:rPr lang="en-US" sz="2700" b="false" i="false" u="none" strike="noStrike">
                <a:solidFill>
                  <a:srgbClr val="2B2B2B"/>
                </a:solidFill>
                <a:latin typeface="NanumSquareRoundOTF Regular"/>
              </a:rPr>
              <a:t>+</a:t>
            </a:r>
            <a:r>
              <a:rPr lang="ko-KR" sz="2700" b="false" i="false" u="none" strike="noStrike">
                <a:solidFill>
                  <a:srgbClr val="2B2B2B"/>
                </a:solidFill>
                <a:ea typeface="NanumSquareRoundOTF Regular"/>
              </a:rPr>
              <a:t>이미지</a:t>
            </a:r>
            <a:r>
              <a:rPr lang="en-US" sz="27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2700" b="false" i="false" u="none" strike="noStrike">
                <a:solidFill>
                  <a:srgbClr val="2B2B2B"/>
                </a:solidFill>
                <a:ea typeface="NanumSquareRoundOTF Regular"/>
              </a:rPr>
              <a:t>생성</a:t>
            </a:r>
          </a:p>
          <a:p>
            <a:pPr algn="l" lvl="0">
              <a:lnSpc>
                <a:spcPct val="122009"/>
              </a:lnSpc>
            </a:pPr>
            <a:r>
              <a:rPr lang="en-US" sz="2700" b="false" i="false" u="none" strike="noStrike">
                <a:solidFill>
                  <a:srgbClr val="2B2B2B"/>
                </a:solidFill>
                <a:latin typeface="NanumSquareRoundOTF Regular"/>
              </a:rPr>
              <a:t>+</a:t>
            </a:r>
            <a:r>
              <a:rPr lang="ko-KR" sz="2700" b="false" i="false" u="none" strike="noStrike">
                <a:solidFill>
                  <a:srgbClr val="2B2B2B"/>
                </a:solidFill>
                <a:ea typeface="NanumSquareRoundOTF Regular"/>
              </a:rPr>
              <a:t>목소리</a:t>
            </a:r>
            <a:r>
              <a:rPr lang="en-US" sz="27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2700" b="false" i="false" u="none" strike="noStrike">
                <a:solidFill>
                  <a:srgbClr val="2B2B2B"/>
                </a:solidFill>
                <a:ea typeface="NanumSquareRoundOTF Regular"/>
              </a:rPr>
              <a:t>생성</a:t>
            </a:r>
            <a:r>
              <a:rPr lang="en-US" sz="27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2700" b="false" i="false" u="none" strike="noStrike">
                <a:solidFill>
                  <a:srgbClr val="2B2B2B"/>
                </a:solidFill>
                <a:ea typeface="NanumSquareRoundOTF Regular"/>
              </a:rPr>
              <a:t>서비스가</a:t>
            </a:r>
          </a:p>
          <a:p>
            <a:pPr algn="l" lvl="0">
              <a:lnSpc>
                <a:spcPct val="122009"/>
              </a:lnSpc>
            </a:pPr>
            <a:r>
              <a:rPr lang="ko-KR" sz="2700" b="false" i="false" u="none" strike="noStrike">
                <a:solidFill>
                  <a:srgbClr val="2B2B2B"/>
                </a:solidFill>
                <a:ea typeface="NanumSquareRoundOTF Regular"/>
              </a:rPr>
              <a:t>존재하지</a:t>
            </a:r>
            <a:r>
              <a:rPr lang="en-US" sz="2700" b="false" i="false" u="none" strike="noStrike">
                <a:solidFill>
                  <a:srgbClr val="2B2B2B"/>
                </a:solidFill>
                <a:latin typeface="NanumSquareRoundOTF Regular"/>
              </a:rPr>
              <a:t> </a:t>
            </a:r>
            <a:r>
              <a:rPr lang="ko-KR" sz="2700" b="false" i="false" u="none" strike="noStrike">
                <a:solidFill>
                  <a:srgbClr val="2B2B2B"/>
                </a:solidFill>
                <a:ea typeface="NanumSquareRoundOTF Regular"/>
              </a:rPr>
              <a:t>않음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2120000">
            <a:off x="14935200" y="6756400"/>
            <a:ext cx="2070100" cy="3340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14300" y="647700"/>
            <a:ext cx="18719800" cy="9055100"/>
          </a:xfrm>
          <a:prstGeom prst="rect">
            <a:avLst/>
          </a:prstGeom>
          <a:effectLst>
            <a:outerShdw dir="2700000" dist="0" blurRad="408003">
              <a:srgbClr val="000000">
                <a:alpha val="16000"/>
              </a:srgbClr>
            </a:outerShdw>
          </a:effectLst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3600000">
            <a:off x="12738100" y="8343900"/>
            <a:ext cx="1117600" cy="1841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57300" y="7581900"/>
            <a:ext cx="2260600" cy="2260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2340000">
            <a:off x="2794000" y="5041900"/>
            <a:ext cx="711200" cy="723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alphaModFix amt="50000"/>
          </a:blip>
          <a:stretch>
            <a:fillRect/>
          </a:stretch>
        </p:blipFill>
        <p:spPr>
          <a:xfrm rot="1020000">
            <a:off x="15443200" y="6184900"/>
            <a:ext cx="2006600" cy="812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01700" y="5803900"/>
            <a:ext cx="1270000" cy="1206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>
            <a:alphaModFix amt="70000"/>
          </a:blip>
          <a:stretch>
            <a:fillRect/>
          </a:stretch>
        </p:blipFill>
        <p:spPr>
          <a:xfrm rot="0">
            <a:off x="8394700" y="-2120900"/>
            <a:ext cx="2984500" cy="2984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084300" y="2908300"/>
            <a:ext cx="406400" cy="406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>
            <a:alphaModFix amt="30000"/>
          </a:blip>
          <a:stretch>
            <a:fillRect/>
          </a:stretch>
        </p:blipFill>
        <p:spPr>
          <a:xfrm rot="0">
            <a:off x="6248400" y="9258300"/>
            <a:ext cx="2311400" cy="2311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343400" y="2895600"/>
            <a:ext cx="406400" cy="406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4419600" y="7150100"/>
            <a:ext cx="9436100" cy="863600"/>
          </a:xfrm>
          <a:prstGeom prst="rect">
            <a:avLst/>
          </a:prstGeom>
        </p:spPr>
      </p:pic>
      <p:sp>
        <p:nvSpPr>
          <p:cNvPr name="TextBox 14" id="14"/>
          <p:cNvSpPr txBox="true"/>
          <p:nvPr/>
        </p:nvSpPr>
        <p:spPr>
          <a:xfrm rot="0">
            <a:off x="3822700" y="3314700"/>
            <a:ext cx="10655300" cy="1752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89640"/>
              </a:lnSpc>
            </a:pPr>
            <a:r>
              <a:rPr lang="en-US" sz="12800" b="false" i="false" u="none" strike="noStrike" spc="-200">
                <a:solidFill>
                  <a:srgbClr val="595959"/>
                </a:solidFill>
                <a:latin typeface="GangwonEduPower"/>
              </a:rPr>
              <a:t>Q&amp;A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45300" y="6400800"/>
            <a:ext cx="4610100" cy="5969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900" b="false" i="false" u="none" strike="noStrike" spc="-100">
                <a:solidFill>
                  <a:srgbClr val="595959"/>
                </a:solidFill>
                <a:ea typeface="GangwonEduPower"/>
              </a:rPr>
              <a:t>원더랜드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283200" y="7315200"/>
            <a:ext cx="7708900" cy="49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800" b="false" i="false" u="none" strike="noStrike" spc="-100">
                <a:solidFill>
                  <a:srgbClr val="595959"/>
                </a:solidFill>
                <a:ea typeface="Pretendard Regular"/>
              </a:rPr>
              <a:t>정현호</a:t>
            </a:r>
            <a:r>
              <a:rPr lang="en-US" sz="2800" b="false" i="false" u="none" strike="noStrike" spc="-100">
                <a:solidFill>
                  <a:srgbClr val="595959"/>
                </a:solidFill>
                <a:latin typeface="Pretendard Regular"/>
              </a:rPr>
              <a:t>, </a:t>
            </a:r>
            <a:r>
              <a:rPr lang="ko-KR" sz="2800" b="false" i="false" u="none" strike="noStrike" spc="-100">
                <a:solidFill>
                  <a:srgbClr val="595959"/>
                </a:solidFill>
                <a:ea typeface="Pretendard Regular"/>
              </a:rPr>
              <a:t>최효동</a:t>
            </a:r>
            <a:r>
              <a:rPr lang="en-US" sz="2800" b="false" i="false" u="none" strike="noStrike" spc="-100">
                <a:solidFill>
                  <a:srgbClr val="595959"/>
                </a:solidFill>
                <a:latin typeface="Pretendard Regular"/>
              </a:rPr>
              <a:t>, </a:t>
            </a:r>
            <a:r>
              <a:rPr lang="ko-KR" sz="2800" b="false" i="false" u="none" strike="noStrike" spc="-100">
                <a:solidFill>
                  <a:srgbClr val="595959"/>
                </a:solidFill>
                <a:ea typeface="Pretendard Regular"/>
              </a:rPr>
              <a:t>정우빈</a:t>
            </a:r>
            <a:r>
              <a:rPr lang="en-US" sz="2800" b="false" i="false" u="none" strike="noStrike" spc="-100">
                <a:solidFill>
                  <a:srgbClr val="595959"/>
                </a:solidFill>
                <a:latin typeface="Pretendard Regular"/>
              </a:rPr>
              <a:t>, </a:t>
            </a:r>
            <a:r>
              <a:rPr lang="ko-KR" sz="2800" b="false" i="false" u="none" strike="noStrike" spc="-100">
                <a:solidFill>
                  <a:srgbClr val="595959"/>
                </a:solidFill>
                <a:ea typeface="Pretendard Regular"/>
              </a:rPr>
              <a:t>박경환</a:t>
            </a:r>
            <a:r>
              <a:rPr lang="en-US" sz="2800" b="false" i="false" u="none" strike="noStrike" spc="-100">
                <a:solidFill>
                  <a:srgbClr val="595959"/>
                </a:solidFill>
                <a:latin typeface="Pretendard Regular"/>
              </a:rPr>
              <a:t>, </a:t>
            </a:r>
            <a:r>
              <a:rPr lang="ko-KR" sz="2800" b="false" i="false" u="none" strike="noStrike" spc="-100">
                <a:solidFill>
                  <a:srgbClr val="595959"/>
                </a:solidFill>
                <a:ea typeface="Pretendard Regular"/>
              </a:rPr>
              <a:t>전용태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4572000" y="7264400"/>
            <a:ext cx="6477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14300" y="114300"/>
            <a:ext cx="18719800" cy="10109200"/>
          </a:xfrm>
          <a:prstGeom prst="rect">
            <a:avLst/>
          </a:prstGeom>
          <a:effectLst>
            <a:outerShdw dir="2700000" dist="0" blurRad="509231">
              <a:srgbClr val="000000">
                <a:alpha val="17000"/>
              </a:srgbClr>
            </a:outerShdw>
          </a:effectLst>
        </p:spPr>
      </p:pic>
      <p:sp>
        <p:nvSpPr>
          <p:cNvPr name="TextBox 3" id="3"/>
          <p:cNvSpPr txBox="true"/>
          <p:nvPr/>
        </p:nvSpPr>
        <p:spPr>
          <a:xfrm rot="0">
            <a:off x="4127500" y="1587500"/>
            <a:ext cx="10033000" cy="1435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4619"/>
              </a:lnSpc>
            </a:pPr>
            <a:r>
              <a:rPr lang="ko-KR" sz="8100" b="false" i="false" u="none" strike="noStrike" spc="-100">
                <a:solidFill>
                  <a:srgbClr val="595959"/>
                </a:solidFill>
                <a:ea typeface="GangwonEduPower"/>
              </a:rPr>
              <a:t>스토리</a:t>
            </a:r>
            <a:r>
              <a:rPr lang="en-US" sz="8100" b="false" i="false" u="none" strike="noStrike" spc="-100">
                <a:solidFill>
                  <a:srgbClr val="595959"/>
                </a:solidFill>
                <a:latin typeface="GangwonEduPower"/>
              </a:rPr>
              <a:t> </a:t>
            </a:r>
            <a:r>
              <a:rPr lang="ko-KR" sz="8100" b="false" i="false" u="none" strike="noStrike" spc="-100">
                <a:solidFill>
                  <a:srgbClr val="595959"/>
                </a:solidFill>
                <a:ea typeface="GangwonEduPower"/>
              </a:rPr>
              <a:t>봇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629400" y="3505200"/>
            <a:ext cx="4978400" cy="5270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073900" y="3263900"/>
            <a:ext cx="1193800" cy="1130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147300" y="5613400"/>
            <a:ext cx="914400" cy="863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384300" y="3505200"/>
            <a:ext cx="4978400" cy="5270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16100" y="3263900"/>
            <a:ext cx="1193800" cy="1130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02200" y="5613400"/>
            <a:ext cx="914400" cy="863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874500" y="3505200"/>
            <a:ext cx="4978400" cy="5270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2319000" y="3263900"/>
            <a:ext cx="1193800" cy="1130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5671800" y="5969000"/>
            <a:ext cx="914400" cy="863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508000" y="2286000"/>
            <a:ext cx="1333500" cy="1333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627600" y="7264400"/>
            <a:ext cx="1333500" cy="1333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832100" y="4406900"/>
            <a:ext cx="2070100" cy="1866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153400" y="4394200"/>
            <a:ext cx="1879600" cy="1879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4947900" y="4813300"/>
            <a:ext cx="1460500" cy="14605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804900" y="5143500"/>
            <a:ext cx="1143000" cy="8128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2319000" y="4673600"/>
            <a:ext cx="1612900" cy="1612900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14249400" y="8902700"/>
            <a:ext cx="2476500" cy="177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r" lvl="0">
              <a:lnSpc>
                <a:spcPct val="116199"/>
              </a:lnSpc>
            </a:pPr>
            <a:r>
              <a:rPr lang="ko-KR" sz="1000" b="false" i="false" u="none" strike="noStrike">
                <a:solidFill>
                  <a:srgbClr val="595959"/>
                </a:solidFill>
                <a:ea typeface="Pretendard Light"/>
              </a:rPr>
              <a:t>페이지</a:t>
            </a:r>
            <a:r>
              <a:rPr lang="en-US" sz="1000" b="false" i="false" u="none" strike="noStrike">
                <a:solidFill>
                  <a:srgbClr val="595959"/>
                </a:solidFill>
                <a:latin typeface="Pretendard Light"/>
              </a:rPr>
              <a:t> </a:t>
            </a:r>
            <a:r>
              <a:rPr lang="ko-KR" sz="1000" b="false" i="false" u="none" strike="noStrike">
                <a:solidFill>
                  <a:srgbClr val="595959"/>
                </a:solidFill>
                <a:ea typeface="Pretendard Light"/>
              </a:rPr>
              <a:t>내</a:t>
            </a:r>
            <a:r>
              <a:rPr lang="en-US" sz="1000" b="false" i="false" u="none" strike="noStrike">
                <a:solidFill>
                  <a:srgbClr val="595959"/>
                </a:solidFill>
                <a:latin typeface="Pretendard Light"/>
              </a:rPr>
              <a:t> </a:t>
            </a:r>
            <a:r>
              <a:rPr lang="ko-KR" sz="1000" b="false" i="false" u="none" strike="noStrike">
                <a:solidFill>
                  <a:srgbClr val="595959"/>
                </a:solidFill>
                <a:ea typeface="Pretendard Light"/>
              </a:rPr>
              <a:t>인물</a:t>
            </a:r>
            <a:r>
              <a:rPr lang="en-US" sz="1000" b="false" i="false" u="none" strike="noStrike">
                <a:solidFill>
                  <a:srgbClr val="595959"/>
                </a:solidFill>
                <a:latin typeface="Pretendard Light"/>
              </a:rPr>
              <a:t> </a:t>
            </a:r>
            <a:r>
              <a:rPr lang="ko-KR" sz="1000" b="false" i="false" u="none" strike="noStrike">
                <a:solidFill>
                  <a:srgbClr val="595959"/>
                </a:solidFill>
                <a:ea typeface="Pretendard Light"/>
              </a:rPr>
              <a:t>사진은</a:t>
            </a:r>
            <a:r>
              <a:rPr lang="en-US" sz="1000" b="false" i="false" u="none" strike="noStrike">
                <a:solidFill>
                  <a:srgbClr val="595959"/>
                </a:solidFill>
                <a:latin typeface="Pretendard Light"/>
              </a:rPr>
              <a:t> </a:t>
            </a:r>
            <a:r>
              <a:rPr lang="ko-KR" sz="1000" b="false" i="false" u="none" strike="noStrike">
                <a:solidFill>
                  <a:srgbClr val="595959"/>
                </a:solidFill>
                <a:ea typeface="Pretendard Light"/>
              </a:rPr>
              <a:t>샘플이미지</a:t>
            </a:r>
            <a:r>
              <a:rPr lang="en-US" sz="1000" b="false" i="false" u="none" strike="noStrike">
                <a:solidFill>
                  <a:srgbClr val="595959"/>
                </a:solidFill>
                <a:latin typeface="Pretendard Light"/>
              </a:rPr>
              <a:t> </a:t>
            </a:r>
            <a:r>
              <a:rPr lang="ko-KR" sz="1000" b="false" i="false" u="none" strike="noStrike">
                <a:solidFill>
                  <a:srgbClr val="595959"/>
                </a:solidFill>
                <a:ea typeface="Pretendard Light"/>
              </a:rPr>
              <a:t>입니다</a:t>
            </a:r>
            <a:r>
              <a:rPr lang="en-US" sz="1000" b="false" i="false" u="none" strike="noStrike">
                <a:solidFill>
                  <a:srgbClr val="595959"/>
                </a:solidFill>
                <a:latin typeface="Pretendard Light"/>
              </a:rPr>
              <a:t>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578600" y="7061200"/>
            <a:ext cx="4749800" cy="685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900" b="false" i="false" u="none" strike="noStrike" spc="-100">
                <a:solidFill>
                  <a:srgbClr val="595959"/>
                </a:solidFill>
                <a:latin typeface="Pretendard SemiBold"/>
              </a:rPr>
              <a:t>"</a:t>
            </a:r>
            <a:r>
              <a:rPr lang="ko-KR" sz="3900" b="false" i="false" u="none" strike="noStrike" spc="-100">
                <a:solidFill>
                  <a:srgbClr val="595959"/>
                </a:solidFill>
                <a:ea typeface="Pretendard SemiBold"/>
              </a:rPr>
              <a:t>이미지</a:t>
            </a:r>
            <a:r>
              <a:rPr lang="en-US" sz="3900" b="false" i="false" u="none" strike="noStrike" spc="-100">
                <a:solidFill>
                  <a:srgbClr val="595959"/>
                </a:solidFill>
                <a:latin typeface="Pretendard SemiBold"/>
              </a:rPr>
              <a:t> </a:t>
            </a:r>
            <a:r>
              <a:rPr lang="ko-KR" sz="3900" b="false" i="false" u="none" strike="noStrike" spc="-100">
                <a:solidFill>
                  <a:srgbClr val="595959"/>
                </a:solidFill>
                <a:ea typeface="Pretendard SemiBold"/>
              </a:rPr>
              <a:t>생성</a:t>
            </a:r>
            <a:r>
              <a:rPr lang="en-US" sz="3900" b="false" i="false" u="none" strike="noStrike" spc="-100">
                <a:solidFill>
                  <a:srgbClr val="595959"/>
                </a:solidFill>
                <a:latin typeface="Pretendard SemiBold"/>
              </a:rPr>
              <a:t>"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98600" y="6959600"/>
            <a:ext cx="4749800" cy="685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900" b="false" i="false" u="none" strike="noStrike" spc="-100">
                <a:solidFill>
                  <a:srgbClr val="595959"/>
                </a:solidFill>
                <a:latin typeface="Pretendard SemiBold"/>
              </a:rPr>
              <a:t>"</a:t>
            </a:r>
            <a:r>
              <a:rPr lang="ko-KR" sz="3900" b="false" i="false" u="none" strike="noStrike" spc="-100">
                <a:solidFill>
                  <a:srgbClr val="595959"/>
                </a:solidFill>
                <a:ea typeface="Pretendard SemiBold"/>
              </a:rPr>
              <a:t>이야기</a:t>
            </a:r>
            <a:r>
              <a:rPr lang="en-US" sz="3900" b="false" i="false" u="none" strike="noStrike" spc="-100">
                <a:solidFill>
                  <a:srgbClr val="595959"/>
                </a:solidFill>
                <a:latin typeface="Pretendard SemiBold"/>
              </a:rPr>
              <a:t> </a:t>
            </a:r>
            <a:r>
              <a:rPr lang="ko-KR" sz="3900" b="false" i="false" u="none" strike="noStrike" spc="-100">
                <a:solidFill>
                  <a:srgbClr val="595959"/>
                </a:solidFill>
                <a:ea typeface="Pretendard SemiBold"/>
              </a:rPr>
              <a:t>생성</a:t>
            </a:r>
            <a:r>
              <a:rPr lang="en-US" sz="3900" b="false" i="false" u="none" strike="noStrike" spc="-100">
                <a:solidFill>
                  <a:srgbClr val="595959"/>
                </a:solidFill>
                <a:latin typeface="Pretendard SemiBold"/>
              </a:rPr>
              <a:t>"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988800" y="6959600"/>
            <a:ext cx="4749800" cy="685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3900" b="false" i="false" u="none" strike="noStrike" spc="-100">
                <a:solidFill>
                  <a:srgbClr val="595959"/>
                </a:solidFill>
                <a:latin typeface="Pretendard SemiBold"/>
              </a:rPr>
              <a:t>"</a:t>
            </a:r>
            <a:r>
              <a:rPr lang="ko-KR" sz="3900" b="false" i="false" u="none" strike="noStrike" spc="-100">
                <a:solidFill>
                  <a:srgbClr val="595959"/>
                </a:solidFill>
                <a:ea typeface="Pretendard SemiBold"/>
              </a:rPr>
              <a:t>음성</a:t>
            </a:r>
            <a:r>
              <a:rPr lang="en-US" sz="3900" b="false" i="false" u="none" strike="noStrike" spc="-100">
                <a:solidFill>
                  <a:srgbClr val="595959"/>
                </a:solidFill>
                <a:latin typeface="Pretendard SemiBold"/>
              </a:rPr>
              <a:t> </a:t>
            </a:r>
            <a:r>
              <a:rPr lang="ko-KR" sz="3900" b="false" i="false" u="none" strike="noStrike" spc="-100">
                <a:solidFill>
                  <a:srgbClr val="595959"/>
                </a:solidFill>
                <a:ea typeface="Pretendard SemiBold"/>
              </a:rPr>
              <a:t>변환</a:t>
            </a:r>
            <a:r>
              <a:rPr lang="en-US" sz="3900" b="false" i="false" u="none" strike="noStrike" spc="-100">
                <a:solidFill>
                  <a:srgbClr val="595959"/>
                </a:solidFill>
                <a:latin typeface="Pretendard SemiBold"/>
              </a:rPr>
              <a:t>"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14300" y="114300"/>
            <a:ext cx="18719800" cy="10109200"/>
          </a:xfrm>
          <a:prstGeom prst="rect">
            <a:avLst/>
          </a:prstGeom>
          <a:effectLst>
            <a:outerShdw dir="2700000" dist="0" blurRad="509231">
              <a:srgbClr val="000000">
                <a:alpha val="17000"/>
              </a:srgbClr>
            </a:outerShdw>
          </a:effectLst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6700500" y="7975600"/>
            <a:ext cx="1816100" cy="273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590800" y="5080000"/>
            <a:ext cx="12687300" cy="139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590800" y="6959600"/>
            <a:ext cx="12687300" cy="139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2340000">
            <a:off x="952500" y="5626100"/>
            <a:ext cx="673100" cy="673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155700" y="3644900"/>
            <a:ext cx="2184400" cy="2184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700500" y="7150100"/>
            <a:ext cx="406400" cy="406400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4127500" y="1955800"/>
            <a:ext cx="10033000" cy="1168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4619"/>
              </a:lnSpc>
            </a:pPr>
            <a:r>
              <a:rPr lang="ko-KR" sz="8100" b="false" i="false" u="none" strike="noStrike" spc="-100">
                <a:solidFill>
                  <a:srgbClr val="595959"/>
                </a:solidFill>
                <a:ea typeface="GangwonEduPower"/>
              </a:rPr>
              <a:t>목차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27500" y="4076700"/>
            <a:ext cx="4978400" cy="660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700" b="false" i="false" u="none" strike="noStrike">
                <a:solidFill>
                  <a:srgbClr val="595959"/>
                </a:solidFill>
                <a:ea typeface="Pretendard SemiBold"/>
              </a:rPr>
              <a:t>프로젝트</a:t>
            </a:r>
            <a:r>
              <a:rPr lang="en-US" sz="3700" b="false" i="false" u="none" strike="noStrike">
                <a:solidFill>
                  <a:srgbClr val="595959"/>
                </a:solidFill>
                <a:latin typeface="Pretendard SemiBold"/>
              </a:rPr>
              <a:t> </a:t>
            </a:r>
            <a:r>
              <a:rPr lang="ko-KR" sz="3700" b="false" i="false" u="none" strike="noStrike">
                <a:solidFill>
                  <a:srgbClr val="595959"/>
                </a:solidFill>
                <a:ea typeface="Pretendard SemiBold"/>
              </a:rPr>
              <a:t>개요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79700" y="3657600"/>
            <a:ext cx="1562100" cy="1447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8200" b="false" i="false" u="none" strike="noStrike" spc="1000">
                <a:solidFill>
                  <a:srgbClr val="A4DABA"/>
                </a:solidFill>
                <a:latin typeface="GangwonEduPower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909300" y="4076700"/>
            <a:ext cx="4978400" cy="660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700" b="false" i="false" u="none" strike="noStrike">
                <a:solidFill>
                  <a:srgbClr val="595959"/>
                </a:solidFill>
                <a:ea typeface="Pretendard SemiBold"/>
              </a:rPr>
              <a:t>주요</a:t>
            </a:r>
            <a:r>
              <a:rPr lang="en-US" sz="3700" b="false" i="false" u="none" strike="noStrike">
                <a:solidFill>
                  <a:srgbClr val="595959"/>
                </a:solidFill>
                <a:latin typeface="Pretendard SemiBold"/>
              </a:rPr>
              <a:t> </a:t>
            </a:r>
            <a:r>
              <a:rPr lang="ko-KR" sz="3700" b="false" i="false" u="none" strike="noStrike">
                <a:solidFill>
                  <a:srgbClr val="595959"/>
                </a:solidFill>
                <a:ea typeface="Pretendard SemiBold"/>
              </a:rPr>
              <a:t>기능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474200" y="3657600"/>
            <a:ext cx="1524000" cy="1447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8200" b="false" i="false" u="none" strike="noStrike" spc="-100">
                <a:solidFill>
                  <a:srgbClr val="A4DABA"/>
                </a:solidFill>
                <a:latin typeface="GangwonEduPower"/>
              </a:rPr>
              <a:t>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27500" y="5740400"/>
            <a:ext cx="4978400" cy="660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700" b="false" i="false" u="none" strike="noStrike">
                <a:solidFill>
                  <a:srgbClr val="595959"/>
                </a:solidFill>
                <a:ea typeface="Pretendard SemiBold"/>
              </a:rPr>
              <a:t>시스템</a:t>
            </a:r>
            <a:r>
              <a:rPr lang="en-US" sz="3700" b="false" i="false" u="none" strike="noStrike">
                <a:solidFill>
                  <a:srgbClr val="595959"/>
                </a:solidFill>
                <a:latin typeface="Pretendard SemiBold"/>
              </a:rPr>
              <a:t> </a:t>
            </a:r>
            <a:r>
              <a:rPr lang="ko-KR" sz="3700" b="false" i="false" u="none" strike="noStrike">
                <a:solidFill>
                  <a:srgbClr val="595959"/>
                </a:solidFill>
                <a:ea typeface="Pretendard SemiBold"/>
              </a:rPr>
              <a:t>개념도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79700" y="5334000"/>
            <a:ext cx="1562100" cy="1447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8200" b="false" i="false" u="none" strike="noStrike" spc="-100">
                <a:solidFill>
                  <a:srgbClr val="A4DABA"/>
                </a:solidFill>
                <a:latin typeface="GangwonEduPower"/>
              </a:rPr>
              <a:t>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909300" y="5740400"/>
            <a:ext cx="4978400" cy="660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700" b="false" i="false" u="none" strike="noStrike">
                <a:solidFill>
                  <a:srgbClr val="595959"/>
                </a:solidFill>
                <a:ea typeface="Pretendard SemiBold"/>
              </a:rPr>
              <a:t>핵심</a:t>
            </a:r>
            <a:r>
              <a:rPr lang="en-US" sz="3700" b="false" i="false" u="none" strike="noStrike">
                <a:solidFill>
                  <a:srgbClr val="595959"/>
                </a:solidFill>
                <a:latin typeface="Pretendard SemiBold"/>
              </a:rPr>
              <a:t> </a:t>
            </a:r>
            <a:r>
              <a:rPr lang="ko-KR" sz="3700" b="false" i="false" u="none" strike="noStrike">
                <a:solidFill>
                  <a:srgbClr val="595959"/>
                </a:solidFill>
                <a:ea typeface="Pretendard SemiBold"/>
              </a:rPr>
              <a:t>관련</a:t>
            </a:r>
            <a:r>
              <a:rPr lang="en-US" sz="3700" b="false" i="false" u="none" strike="noStrike">
                <a:solidFill>
                  <a:srgbClr val="595959"/>
                </a:solidFill>
                <a:latin typeface="Pretendard SemiBold"/>
              </a:rPr>
              <a:t> </a:t>
            </a:r>
            <a:r>
              <a:rPr lang="ko-KR" sz="3700" b="false" i="false" u="none" strike="noStrike">
                <a:solidFill>
                  <a:srgbClr val="595959"/>
                </a:solidFill>
                <a:ea typeface="Pretendard SemiBold"/>
              </a:rPr>
              <a:t>기술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74200" y="5334000"/>
            <a:ext cx="1524000" cy="1447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8200" b="false" i="false" u="none" strike="noStrike" spc="-100">
                <a:solidFill>
                  <a:srgbClr val="A4DABA"/>
                </a:solidFill>
                <a:latin typeface="GangwonEduPower"/>
              </a:rPr>
              <a:t>04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127500" y="7632700"/>
            <a:ext cx="4978400" cy="660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700" b="false" i="false" u="none" strike="noStrike">
                <a:solidFill>
                  <a:srgbClr val="595959"/>
                </a:solidFill>
                <a:ea typeface="Pretendard SemiBold"/>
              </a:rPr>
              <a:t>예상</a:t>
            </a:r>
            <a:r>
              <a:rPr lang="en-US" sz="3700" b="false" i="false" u="none" strike="noStrike">
                <a:solidFill>
                  <a:srgbClr val="595959"/>
                </a:solidFill>
                <a:latin typeface="Pretendard SemiBold"/>
              </a:rPr>
              <a:t> </a:t>
            </a:r>
            <a:r>
              <a:rPr lang="ko-KR" sz="3700" b="false" i="false" u="none" strike="noStrike">
                <a:solidFill>
                  <a:srgbClr val="595959"/>
                </a:solidFill>
                <a:ea typeface="Pretendard SemiBold"/>
              </a:rPr>
              <a:t>시나리오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679700" y="7213600"/>
            <a:ext cx="1562100" cy="1447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8200" b="false" i="false" u="none" strike="noStrike" spc="-100">
                <a:solidFill>
                  <a:srgbClr val="A4DABA"/>
                </a:solidFill>
                <a:latin typeface="GangwonEduPower"/>
              </a:rPr>
              <a:t>05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909300" y="7632700"/>
            <a:ext cx="4978400" cy="660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700" b="false" i="false" u="none" strike="noStrike">
                <a:solidFill>
                  <a:srgbClr val="595959"/>
                </a:solidFill>
                <a:ea typeface="Pretendard SemiBold"/>
              </a:rPr>
              <a:t>팀원별</a:t>
            </a:r>
            <a:r>
              <a:rPr lang="en-US" sz="3700" b="false" i="false" u="none" strike="noStrike">
                <a:solidFill>
                  <a:srgbClr val="595959"/>
                </a:solidFill>
                <a:latin typeface="Pretendard SemiBold"/>
              </a:rPr>
              <a:t> </a:t>
            </a:r>
            <a:r>
              <a:rPr lang="ko-KR" sz="3700" b="false" i="false" u="none" strike="noStrike">
                <a:solidFill>
                  <a:srgbClr val="595959"/>
                </a:solidFill>
                <a:ea typeface="Pretendard SemiBold"/>
              </a:rPr>
              <a:t>역할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474200" y="7213600"/>
            <a:ext cx="1524000" cy="14478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8200" b="false" i="false" u="none" strike="noStrike" spc="-100">
                <a:solidFill>
                  <a:srgbClr val="A4DABA"/>
                </a:solidFill>
                <a:latin typeface="GangwonEduPower"/>
              </a:rPr>
              <a:t>06</a:t>
            </a: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14300" y="114300"/>
            <a:ext cx="18719800" cy="10109200"/>
          </a:xfrm>
          <a:prstGeom prst="rect">
            <a:avLst/>
          </a:prstGeom>
          <a:effectLst>
            <a:outerShdw dir="2700000" dist="0" blurRad="509231">
              <a:srgbClr val="000000">
                <a:alpha val="17000"/>
              </a:srgbClr>
            </a:outerShdw>
          </a:effectLst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524000" y="4381500"/>
            <a:ext cx="3695700" cy="34036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 rot="0">
            <a:off x="1524000" y="3098800"/>
            <a:ext cx="3695700" cy="1155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30000"/>
          </a:blip>
          <a:stretch>
            <a:fillRect/>
          </a:stretch>
        </p:blipFill>
        <p:spPr>
          <a:xfrm rot="0">
            <a:off x="1524000" y="7912100"/>
            <a:ext cx="15227300" cy="1155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372100" y="4381500"/>
            <a:ext cx="3695700" cy="3416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>
            <a:alphaModFix amt="30000"/>
          </a:blip>
          <a:stretch>
            <a:fillRect/>
          </a:stretch>
        </p:blipFill>
        <p:spPr>
          <a:xfrm rot="0">
            <a:off x="5372100" y="3098800"/>
            <a:ext cx="3695700" cy="1155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220200" y="4381500"/>
            <a:ext cx="3695700" cy="3403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>
            <a:alphaModFix amt="30000"/>
          </a:blip>
          <a:stretch>
            <a:fillRect/>
          </a:stretch>
        </p:blipFill>
        <p:spPr>
          <a:xfrm rot="0">
            <a:off x="9220200" y="3098800"/>
            <a:ext cx="3695700" cy="1155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3055600" y="4406900"/>
            <a:ext cx="3695700" cy="3403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>
            <a:alphaModFix amt="30000"/>
          </a:blip>
          <a:stretch>
            <a:fillRect/>
          </a:stretch>
        </p:blipFill>
        <p:spPr>
          <a:xfrm rot="0">
            <a:off x="13055600" y="3124200"/>
            <a:ext cx="3695700" cy="1155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3098800" y="4089400"/>
            <a:ext cx="546100" cy="5461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6946900" y="4089400"/>
            <a:ext cx="546100" cy="546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10731500" y="4089400"/>
            <a:ext cx="546100" cy="546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14528800" y="4114800"/>
            <a:ext cx="546100" cy="546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2340000">
            <a:off x="266700" y="5994400"/>
            <a:ext cx="711200" cy="7239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-1028700" y="3771900"/>
            <a:ext cx="1752600" cy="1752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-2340000">
            <a:off x="17272000" y="5994400"/>
            <a:ext cx="711200" cy="723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7526000" y="3771900"/>
            <a:ext cx="1752600" cy="1752600"/>
          </a:xfrm>
          <a:prstGeom prst="rect">
            <a:avLst/>
          </a:prstGeom>
        </p:spPr>
      </p:pic>
      <p:sp>
        <p:nvSpPr>
          <p:cNvPr name="TextBox 20" id="20"/>
          <p:cNvSpPr txBox="true"/>
          <p:nvPr/>
        </p:nvSpPr>
        <p:spPr>
          <a:xfrm rot="0">
            <a:off x="1765300" y="4991100"/>
            <a:ext cx="3314700" cy="1422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17029"/>
              </a:lnSpc>
              <a:buAutoNum type="arabicPeriod" startAt="1"/>
            </a:pP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Ai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가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사용자가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원하는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주제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(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동화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,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판타지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모험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등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)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을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기반으로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맞춤형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스토리생성</a:t>
            </a:r>
          </a:p>
          <a:p>
            <a:pPr algn="l" lvl="0" indent="-342900" marL="342900">
              <a:lnSpc>
                <a:spcPct val="117029"/>
              </a:lnSpc>
              <a:buAutoNum type="arabicPeriod" startAt="1"/>
            </a:pP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매번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새로운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이야기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제공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879600" y="3441700"/>
            <a:ext cx="2984500" cy="444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500" b="false" i="false" u="none" strike="noStrike">
                <a:solidFill>
                  <a:srgbClr val="595959"/>
                </a:solidFill>
                <a:ea typeface="Pretendard SemiBold"/>
              </a:rPr>
              <a:t>맞춤형</a:t>
            </a:r>
            <a:r>
              <a:rPr lang="en-US" sz="2500" b="false" i="false" u="none" strike="noStrike">
                <a:solidFill>
                  <a:srgbClr val="595959"/>
                </a:solidFill>
                <a:latin typeface="Pretendard SemiBold"/>
              </a:rPr>
              <a:t> </a:t>
            </a:r>
            <a:r>
              <a:rPr lang="ko-KR" sz="2500" b="false" i="false" u="none" strike="noStrike">
                <a:solidFill>
                  <a:srgbClr val="595959"/>
                </a:solidFill>
                <a:ea typeface="Pretendard SemiBold"/>
              </a:rPr>
              <a:t>컨텐츠의</a:t>
            </a:r>
            <a:r>
              <a:rPr lang="en-US" sz="2500" b="false" i="false" u="none" strike="noStrike">
                <a:solidFill>
                  <a:srgbClr val="595959"/>
                </a:solidFill>
                <a:latin typeface="Pretendard SemiBold"/>
              </a:rPr>
              <a:t> </a:t>
            </a:r>
            <a:r>
              <a:rPr lang="ko-KR" sz="2500" b="false" i="false" u="none" strike="noStrike">
                <a:solidFill>
                  <a:srgbClr val="595959"/>
                </a:solidFill>
                <a:ea typeface="Pretendard SemiBold"/>
              </a:rPr>
              <a:t>부족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499100" y="4991100"/>
            <a:ext cx="3695700" cy="1079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17029"/>
              </a:lnSpc>
              <a:buAutoNum type="arabicPeriod" startAt="1"/>
            </a:pP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기존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동화책은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수동적인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독서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방식</a:t>
            </a:r>
          </a:p>
          <a:p>
            <a:pPr algn="l" lvl="0" indent="-342900" marL="342900">
              <a:lnSpc>
                <a:spcPct val="117029"/>
              </a:lnSpc>
              <a:buAutoNum type="arabicPeriod" startAt="1"/>
            </a:pP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키워드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선택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-&gt;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이야기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생성을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통해아이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스스로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창작하는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경험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제공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270500" y="3467100"/>
            <a:ext cx="3873500" cy="444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595959"/>
                </a:solidFill>
                <a:ea typeface="Pretendard SemiBold"/>
              </a:rPr>
              <a:t>교육적</a:t>
            </a:r>
            <a:r>
              <a:rPr lang="en-US" sz="2500" b="0" i="0" u="none" strike="noStrike">
                <a:solidFill>
                  <a:srgbClr val="595959"/>
                </a:solidFill>
                <a:latin typeface="Pretendard SemiBold"/>
              </a:rPr>
              <a:t> </a:t>
            </a:r>
            <a:r>
              <a:rPr lang="ko-KR" sz="2500" b="0" i="0" u="none" strike="noStrike">
                <a:solidFill>
                  <a:srgbClr val="595959"/>
                </a:solidFill>
                <a:ea typeface="Pretendard SemiBold"/>
              </a:rPr>
              <a:t>가치</a:t>
            </a:r>
            <a:r>
              <a:rPr lang="en-US" sz="2500" b="0" i="0" u="none" strike="noStrike">
                <a:solidFill>
                  <a:srgbClr val="595959"/>
                </a:solidFill>
                <a:latin typeface="Pretendard SemiBold"/>
              </a:rPr>
              <a:t> </a:t>
            </a:r>
            <a:r>
              <a:rPr lang="ko-KR" sz="2500" b="0" i="0" u="none" strike="noStrike">
                <a:solidFill>
                  <a:srgbClr val="595959"/>
                </a:solidFill>
                <a:ea typeface="Pretendard SemiBold"/>
              </a:rPr>
              <a:t>및</a:t>
            </a:r>
            <a:r>
              <a:rPr lang="en-US" sz="2500" b="0" i="0" u="none" strike="noStrike">
                <a:solidFill>
                  <a:srgbClr val="595959"/>
                </a:solidFill>
                <a:latin typeface="Pretendard SemiBold"/>
              </a:rPr>
              <a:t> </a:t>
            </a:r>
            <a:r>
              <a:rPr lang="ko-KR" sz="2500" b="0" i="0" u="none" strike="noStrike">
                <a:solidFill>
                  <a:srgbClr val="595959"/>
                </a:solidFill>
                <a:ea typeface="Pretendard SemiBold"/>
              </a:rPr>
              <a:t>창의력</a:t>
            </a:r>
            <a:r>
              <a:rPr lang="en-US" sz="2500" b="0" i="0" u="none" strike="noStrike">
                <a:solidFill>
                  <a:srgbClr val="595959"/>
                </a:solidFill>
                <a:latin typeface="Pretendard SemiBold"/>
              </a:rPr>
              <a:t> </a:t>
            </a:r>
            <a:r>
              <a:rPr lang="ko-KR" sz="2500" b="0" i="0" u="none" strike="noStrike">
                <a:solidFill>
                  <a:srgbClr val="595959"/>
                </a:solidFill>
                <a:ea typeface="Pretendard SemiBold"/>
              </a:rPr>
              <a:t>향상</a:t>
            </a:r>
            <a:endParaRPr lang="ko-KR" sz="2500" b="0" i="0" u="none" strike="noStrike">
              <a:solidFill>
                <a:srgbClr val="595959"/>
              </a:solidFill>
              <a:ea typeface="Pretendard SemiBold"/>
            </a:endParaRPr>
          </a:p>
        </p:txBody>
      </p:sp>
      <p:sp>
        <p:nvSpPr>
          <p:cNvPr name="TextBox 24" id="24"/>
          <p:cNvSpPr txBox="true"/>
          <p:nvPr/>
        </p:nvSpPr>
        <p:spPr>
          <a:xfrm rot="0">
            <a:off x="9474200" y="4965700"/>
            <a:ext cx="3149600" cy="17653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17029"/>
              </a:lnSpc>
              <a:buAutoNum type="arabicPeriod" startAt="1"/>
            </a:pP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기존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오디오북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: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정적인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콘텐츠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제공</a:t>
            </a:r>
          </a:p>
          <a:p>
            <a:pPr algn="l" lvl="0" indent="-342900" marL="342900">
              <a:lnSpc>
                <a:spcPct val="117029"/>
              </a:lnSpc>
              <a:buAutoNum type="arabicPeriod" startAt="1"/>
            </a:pP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스토리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봇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: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이야기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+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이미지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+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부모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음성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TTS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결합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-&gt;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새로운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스토리텔링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방식</a:t>
            </a:r>
            <a:r>
              <a:rPr lang="en-US" sz="19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9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제공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626600" y="3441700"/>
            <a:ext cx="2971800" cy="444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500" b="false" i="false" u="none" strike="noStrike">
                <a:solidFill>
                  <a:srgbClr val="595959"/>
                </a:solidFill>
                <a:ea typeface="Pretendard SemiBold"/>
              </a:rPr>
              <a:t>기존</a:t>
            </a:r>
            <a:r>
              <a:rPr lang="en-US" sz="2500" b="false" i="false" u="none" strike="noStrike">
                <a:solidFill>
                  <a:srgbClr val="595959"/>
                </a:solidFill>
                <a:latin typeface="Pretendard SemiBold"/>
              </a:rPr>
              <a:t> </a:t>
            </a:r>
            <a:r>
              <a:rPr lang="ko-KR" sz="2500" b="false" i="false" u="none" strike="noStrike">
                <a:solidFill>
                  <a:srgbClr val="595959"/>
                </a:solidFill>
                <a:ea typeface="Pretendard SemiBold"/>
              </a:rPr>
              <a:t>시장과의</a:t>
            </a:r>
            <a:r>
              <a:rPr lang="en-US" sz="2500" b="false" i="false" u="none" strike="noStrike">
                <a:solidFill>
                  <a:srgbClr val="595959"/>
                </a:solidFill>
                <a:latin typeface="Pretendard SemiBold"/>
              </a:rPr>
              <a:t> </a:t>
            </a:r>
            <a:r>
              <a:rPr lang="ko-KR" sz="2500" b="false" i="false" u="none" strike="noStrike">
                <a:solidFill>
                  <a:srgbClr val="595959"/>
                </a:solidFill>
                <a:ea typeface="Pretendard SemiBold"/>
              </a:rPr>
              <a:t>차별성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360400" y="4991100"/>
            <a:ext cx="3124200" cy="156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 indent="-342900" marL="342900">
              <a:lnSpc>
                <a:spcPct val="117029"/>
              </a:lnSpc>
              <a:buAutoNum type="arabicPeriod" startAt="1"/>
            </a:pPr>
            <a:r>
              <a:rPr lang="en-US" sz="21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Ai</a:t>
            </a:r>
            <a:r>
              <a:rPr lang="ko-KR" sz="21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가</a:t>
            </a:r>
            <a:r>
              <a:rPr lang="en-US" sz="21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1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부모의</a:t>
            </a:r>
            <a:r>
              <a:rPr lang="en-US" sz="21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1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음성을</a:t>
            </a:r>
            <a:r>
              <a:rPr lang="en-US" sz="21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1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학습하여</a:t>
            </a:r>
            <a:r>
              <a:rPr lang="en-US" sz="21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1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유대감</a:t>
            </a:r>
            <a:r>
              <a:rPr lang="en-US" sz="21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1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유지</a:t>
            </a:r>
          </a:p>
          <a:p>
            <a:pPr algn="l" lvl="0" indent="-342900" marL="342900">
              <a:lnSpc>
                <a:spcPct val="117029"/>
              </a:lnSpc>
              <a:buAutoNum type="arabicPeriod" startAt="1"/>
            </a:pPr>
            <a:r>
              <a:rPr lang="ko-KR" sz="21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부모가</a:t>
            </a:r>
            <a:r>
              <a:rPr lang="en-US" sz="21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1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바쁜</a:t>
            </a:r>
            <a:r>
              <a:rPr lang="en-US" sz="21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1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시간에도</a:t>
            </a:r>
            <a:r>
              <a:rPr lang="en-US" sz="21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1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아이와의</a:t>
            </a:r>
            <a:r>
              <a:rPr lang="en-US" sz="21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1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교감가능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576300" y="3467100"/>
            <a:ext cx="2654300" cy="444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500" b="0" i="0" u="none" strike="noStrike">
                <a:solidFill>
                  <a:srgbClr val="595959"/>
                </a:solidFill>
                <a:ea typeface="Pretendard SemiBold"/>
              </a:rPr>
              <a:t>부모의</a:t>
            </a:r>
            <a:r>
              <a:rPr lang="en-US" sz="2500" b="0" i="0" u="none" strike="noStrike">
                <a:solidFill>
                  <a:srgbClr val="595959"/>
                </a:solidFill>
                <a:latin typeface="Pretendard SemiBold"/>
              </a:rPr>
              <a:t> </a:t>
            </a:r>
            <a:r>
              <a:rPr lang="ko-KR" sz="2500" b="0" i="0" u="none" strike="noStrike">
                <a:solidFill>
                  <a:srgbClr val="595959"/>
                </a:solidFill>
                <a:ea typeface="Pretendard SemiBold"/>
              </a:rPr>
              <a:t>역할</a:t>
            </a:r>
            <a:r>
              <a:rPr lang="en-US" sz="2500" b="0" i="0" u="none" strike="noStrike">
                <a:solidFill>
                  <a:srgbClr val="595959"/>
                </a:solidFill>
                <a:latin typeface="Pretendard SemiBold"/>
              </a:rPr>
              <a:t> </a:t>
            </a:r>
            <a:r>
              <a:rPr lang="ko-KR" sz="2500" b="0" i="0" u="none" strike="noStrike">
                <a:solidFill>
                  <a:srgbClr val="595959"/>
                </a:solidFill>
                <a:ea typeface="Pretendard SemiBold"/>
              </a:rPr>
              <a:t>보조</a:t>
            </a:r>
            <a:endParaRPr lang="ko-KR" sz="2500" b="0" i="0" u="none" strike="noStrike">
              <a:solidFill>
                <a:srgbClr val="595959"/>
              </a:solidFill>
              <a:ea typeface="Pretendard SemiBold"/>
            </a:endParaRPr>
          </a:p>
        </p:txBody>
      </p:sp>
      <p:sp>
        <p:nvSpPr>
          <p:cNvPr name="TextBox 28" id="28"/>
          <p:cNvSpPr txBox="true"/>
          <p:nvPr/>
        </p:nvSpPr>
        <p:spPr>
          <a:xfrm rot="0">
            <a:off x="2374900" y="1587500"/>
            <a:ext cx="13525500" cy="1168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4619"/>
              </a:lnSpc>
            </a:pPr>
            <a:r>
              <a:rPr lang="ko-KR" sz="8100" b="false" i="false" u="none" strike="noStrike" spc="-100">
                <a:solidFill>
                  <a:srgbClr val="595959"/>
                </a:solidFill>
                <a:ea typeface="GangwonEduPower"/>
              </a:rPr>
              <a:t>프로젝트의</a:t>
            </a:r>
            <a:r>
              <a:rPr lang="en-US" sz="8100" b="false" i="false" u="none" strike="noStrike" spc="-100">
                <a:solidFill>
                  <a:srgbClr val="595959"/>
                </a:solidFill>
                <a:latin typeface="GangwonEduPower"/>
              </a:rPr>
              <a:t> </a:t>
            </a:r>
            <a:r>
              <a:rPr lang="ko-KR" sz="8100" b="false" i="false" u="none" strike="noStrike" spc="-100">
                <a:solidFill>
                  <a:srgbClr val="595959"/>
                </a:solidFill>
                <a:ea typeface="GangwonEduPower"/>
              </a:rPr>
              <a:t>개요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14300" y="114300"/>
            <a:ext cx="18719800" cy="10109200"/>
          </a:xfrm>
          <a:prstGeom prst="rect">
            <a:avLst/>
          </a:prstGeom>
          <a:effectLst>
            <a:outerShdw dir="2700000" dist="0" blurRad="509231">
              <a:srgbClr val="000000">
                <a:alpha val="17000"/>
              </a:srgbClr>
            </a:outerShdw>
          </a:effectLst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52500" y="3225800"/>
            <a:ext cx="1219200" cy="1219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-2640000">
            <a:off x="1092200" y="5753100"/>
            <a:ext cx="952500" cy="1346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14280000">
            <a:off x="15836900" y="7556500"/>
            <a:ext cx="1638300" cy="723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2040000">
            <a:off x="16192500" y="4559300"/>
            <a:ext cx="1028700" cy="129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55800" y="3162300"/>
            <a:ext cx="14503400" cy="1333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171700" y="3314700"/>
            <a:ext cx="1028700" cy="1041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55800" y="4597400"/>
            <a:ext cx="14503400" cy="1333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55800" y="6032500"/>
            <a:ext cx="14503400" cy="1333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955800" y="7467600"/>
            <a:ext cx="14503400" cy="1333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120900" y="4749800"/>
            <a:ext cx="1028700" cy="1041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120900" y="6184900"/>
            <a:ext cx="1028700" cy="1041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120900" y="7620000"/>
            <a:ext cx="1028700" cy="1041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003300" y="7378700"/>
            <a:ext cx="228600" cy="228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6941800" y="3810000"/>
            <a:ext cx="254000" cy="254000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3517900" y="7658100"/>
            <a:ext cx="12280900" cy="927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사용자의</a:t>
            </a:r>
            <a:r>
              <a:rPr lang="en-US" sz="2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목소리를</a:t>
            </a:r>
            <a:r>
              <a:rPr lang="en-US" sz="2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학습하여</a:t>
            </a:r>
            <a:r>
              <a:rPr lang="en-US" sz="2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, </a:t>
            </a:r>
            <a:r>
              <a:rPr lang="ko-KR" sz="2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학습한</a:t>
            </a:r>
            <a:r>
              <a:rPr lang="en-US" sz="2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데이터를</a:t>
            </a:r>
            <a:r>
              <a:rPr lang="en-US" sz="2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기반해</a:t>
            </a:r>
            <a:r>
              <a:rPr lang="en-US" sz="2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 </a:t>
            </a:r>
          </a:p>
          <a:p>
            <a:pPr algn="l" lvl="0">
              <a:lnSpc>
                <a:spcPct val="99600"/>
              </a:lnSpc>
            </a:pPr>
            <a:r>
              <a:rPr lang="ko-KR" sz="2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이야기를</a:t>
            </a:r>
            <a:r>
              <a:rPr lang="en-US" sz="2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스토리봇이</a:t>
            </a:r>
            <a:r>
              <a:rPr lang="en-US" sz="2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내</a:t>
            </a:r>
            <a:r>
              <a:rPr lang="en-US" sz="2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목소리로</a:t>
            </a:r>
            <a:r>
              <a:rPr lang="en-US" sz="2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읽어줍니다</a:t>
            </a:r>
            <a:r>
              <a:rPr lang="en-US" sz="2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374900" y="1511300"/>
            <a:ext cx="13525500" cy="1435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4619"/>
              </a:lnSpc>
            </a:pPr>
            <a:r>
              <a:rPr lang="ko-KR" sz="8100" b="false" i="false" u="none" strike="noStrike" spc="-100">
                <a:solidFill>
                  <a:srgbClr val="595959"/>
                </a:solidFill>
                <a:ea typeface="GangwonEduPower"/>
              </a:rPr>
              <a:t>주요</a:t>
            </a:r>
            <a:r>
              <a:rPr lang="en-US" sz="8100" b="false" i="false" u="none" strike="noStrike" spc="-100">
                <a:solidFill>
                  <a:srgbClr val="595959"/>
                </a:solidFill>
                <a:latin typeface="GangwonEduPower"/>
              </a:rPr>
              <a:t> </a:t>
            </a:r>
            <a:r>
              <a:rPr lang="ko-KR" sz="8100" b="false" i="false" u="none" strike="noStrike" spc="-100">
                <a:solidFill>
                  <a:srgbClr val="595959"/>
                </a:solidFill>
                <a:ea typeface="GangwonEduPower"/>
              </a:rPr>
              <a:t>기능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517900" y="3530600"/>
            <a:ext cx="11493500" cy="533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0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스토리</a:t>
            </a:r>
            <a:r>
              <a:rPr lang="en-US" sz="30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봇이</a:t>
            </a:r>
            <a:r>
              <a:rPr lang="en-US" sz="30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다양한</a:t>
            </a:r>
            <a:r>
              <a:rPr lang="en-US" sz="30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키워드를</a:t>
            </a:r>
            <a:r>
              <a:rPr lang="en-US" sz="30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통해</a:t>
            </a:r>
            <a:r>
              <a:rPr lang="en-US" sz="30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이야기를</a:t>
            </a:r>
            <a:r>
              <a:rPr lang="en-US" sz="30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생성합니다</a:t>
            </a:r>
            <a:r>
              <a:rPr lang="en-US" sz="30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517900" y="4965700"/>
            <a:ext cx="11493500" cy="533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0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스토리</a:t>
            </a:r>
            <a:r>
              <a:rPr lang="en-US" sz="30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봇이</a:t>
            </a:r>
            <a:r>
              <a:rPr lang="en-US" sz="30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만들어낸</a:t>
            </a:r>
            <a:r>
              <a:rPr lang="en-US" sz="30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이야기를</a:t>
            </a:r>
            <a:r>
              <a:rPr lang="en-US" sz="30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토대로</a:t>
            </a:r>
            <a:r>
              <a:rPr lang="en-US" sz="30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이야기에</a:t>
            </a:r>
            <a:r>
              <a:rPr lang="en-US" sz="30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맞는</a:t>
            </a:r>
            <a:r>
              <a:rPr lang="en-US" sz="30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이미지를</a:t>
            </a:r>
            <a:r>
              <a:rPr lang="en-US" sz="30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생성합니다</a:t>
            </a:r>
            <a:r>
              <a:rPr lang="en-US" sz="30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. 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517900" y="6400800"/>
            <a:ext cx="11582400" cy="5334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30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스토리</a:t>
            </a:r>
            <a:r>
              <a:rPr lang="en-US" sz="30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봇이</a:t>
            </a:r>
            <a:r>
              <a:rPr lang="en-US" sz="30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생성한</a:t>
            </a:r>
            <a:r>
              <a:rPr lang="en-US" sz="30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이야기를</a:t>
            </a:r>
            <a:r>
              <a:rPr lang="en-US" sz="30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사용자에게</a:t>
            </a:r>
            <a:r>
              <a:rPr lang="en-US" sz="30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30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읽어줍니다</a:t>
            </a:r>
            <a:r>
              <a:rPr lang="en-US" sz="30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7000" y="3835400"/>
            <a:ext cx="18542000" cy="64516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3175000" y="1841500"/>
            <a:ext cx="12026900" cy="1498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8400" b="false" i="false" u="none" strike="noStrike">
                <a:solidFill>
                  <a:srgbClr val="2B2B2B"/>
                </a:solidFill>
                <a:ea typeface="NanumSquareRoundOTF ExtraBold"/>
              </a:rPr>
              <a:t>시스템</a:t>
            </a:r>
            <a:r>
              <a:rPr lang="en-US" sz="8400" b="false" i="false" u="none" strike="noStrike">
                <a:solidFill>
                  <a:srgbClr val="2B2B2B"/>
                </a:solidFill>
                <a:latin typeface="NanumSquareRoundOTF ExtraBold"/>
              </a:rPr>
              <a:t> </a:t>
            </a:r>
            <a:r>
              <a:rPr lang="ko-KR" sz="8400" b="false" i="false" u="none" strike="noStrike">
                <a:solidFill>
                  <a:srgbClr val="2B2B2B"/>
                </a:solidFill>
                <a:ea typeface="NanumSquareRoundOTF ExtraBold"/>
              </a:rPr>
              <a:t>개념도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181100" y="4343400"/>
            <a:ext cx="6261100" cy="5448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4998700" y="1244600"/>
            <a:ext cx="2247900" cy="128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219200" y="673100"/>
            <a:ext cx="2540000" cy="1447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810500" y="5143500"/>
            <a:ext cx="7861300" cy="254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8026400" y="4368800"/>
            <a:ext cx="7975600" cy="762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4300" b="false" i="false" u="none" strike="noStrike">
                <a:solidFill>
                  <a:srgbClr val="75A96F"/>
                </a:solidFill>
                <a:ea typeface="NanumSquareRoundOTF Bold"/>
              </a:rPr>
              <a:t>예상하는</a:t>
            </a:r>
            <a:r>
              <a:rPr lang="en-US" sz="4300" b="false" i="false" u="none" strike="noStrike">
                <a:solidFill>
                  <a:srgbClr val="75A96F"/>
                </a:solidFill>
                <a:latin typeface="NanumSquareRoundOTF Bold"/>
              </a:rPr>
              <a:t> </a:t>
            </a:r>
            <a:r>
              <a:rPr lang="ko-KR" sz="4300" b="false" i="false" u="none" strike="noStrike">
                <a:solidFill>
                  <a:srgbClr val="75A96F"/>
                </a:solidFill>
                <a:ea typeface="NanumSquareRoundOTF Bold"/>
              </a:rPr>
              <a:t>사용자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670800" y="7531100"/>
            <a:ext cx="10121900" cy="20447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670800" y="5473700"/>
            <a:ext cx="10121900" cy="2044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569200" y="5384800"/>
            <a:ext cx="10464800" cy="4711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14300" y="-3365500"/>
            <a:ext cx="18719800" cy="17081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1920000">
            <a:off x="16306800" y="3644900"/>
            <a:ext cx="952500" cy="1346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96900" y="3505200"/>
            <a:ext cx="1498600" cy="1498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4160000">
            <a:off x="88900" y="5562600"/>
            <a:ext cx="1282700" cy="546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78000" y="6667500"/>
            <a:ext cx="7239000" cy="2311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851400" y="6096000"/>
            <a:ext cx="914400" cy="914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271000" y="6667500"/>
            <a:ext cx="7239000" cy="2311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-240000">
            <a:off x="1066800" y="7607300"/>
            <a:ext cx="304800" cy="304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2433300" y="6096000"/>
            <a:ext cx="914400" cy="914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2100000">
            <a:off x="17056100" y="5613400"/>
            <a:ext cx="622300" cy="977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-240000">
            <a:off x="16789400" y="7797800"/>
            <a:ext cx="304800" cy="304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842500" y="2717800"/>
            <a:ext cx="6172200" cy="3454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305800" y="6515100"/>
            <a:ext cx="1676400" cy="11303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501900" y="2717800"/>
            <a:ext cx="6172200" cy="34544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501900" y="2641600"/>
            <a:ext cx="6172200" cy="35941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753600" y="2628900"/>
            <a:ext cx="6261100" cy="3594100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9893300" y="7950200"/>
            <a:ext cx="5969000" cy="647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7029"/>
              </a:lnSpc>
            </a:pP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Qwen</a:t>
            </a: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을</a:t>
            </a: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이용하여</a:t>
            </a: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생성된</a:t>
            </a: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이야기를</a:t>
            </a: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기반으로</a:t>
            </a: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 </a:t>
            </a: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이야기에</a:t>
            </a: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맞는</a:t>
            </a:r>
          </a:p>
          <a:p>
            <a:pPr algn="ctr" lvl="0">
              <a:lnSpc>
                <a:spcPct val="117029"/>
              </a:lnSpc>
            </a:pP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이미지</a:t>
            </a: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생성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971800" y="7200900"/>
            <a:ext cx="4864100" cy="635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600" b="false" i="false" u="none" strike="noStrike">
                <a:solidFill>
                  <a:srgbClr val="595959"/>
                </a:solidFill>
                <a:ea typeface="Pretendard SemiBold"/>
              </a:rPr>
              <a:t>이야기</a:t>
            </a:r>
            <a:r>
              <a:rPr lang="en-US" sz="3600" b="false" i="false" u="none" strike="noStrike">
                <a:solidFill>
                  <a:srgbClr val="595959"/>
                </a:solidFill>
                <a:latin typeface="Pretendard SemiBold"/>
              </a:rPr>
              <a:t> </a:t>
            </a:r>
            <a:r>
              <a:rPr lang="ko-KR" sz="3600" b="false" i="false" u="none" strike="noStrike">
                <a:solidFill>
                  <a:srgbClr val="595959"/>
                </a:solidFill>
                <a:ea typeface="Pretendard SemiBold"/>
              </a:rPr>
              <a:t>생성</a:t>
            </a:r>
            <a:r>
              <a:rPr lang="en-US" sz="3600" b="false" i="false" u="none" strike="noStrike">
                <a:solidFill>
                  <a:srgbClr val="595959"/>
                </a:solidFill>
                <a:latin typeface="Pretendard SemiBold"/>
              </a:rPr>
              <a:t> 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324100" y="7950200"/>
            <a:ext cx="5969000" cy="647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7029"/>
              </a:lnSpc>
            </a:pP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Qwen</a:t>
            </a: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을</a:t>
            </a: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이용하여</a:t>
            </a: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고객이</a:t>
            </a: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원하는</a:t>
            </a: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키워드를</a:t>
            </a: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입력하여</a:t>
            </a:r>
          </a:p>
          <a:p>
            <a:pPr algn="ctr" lvl="0">
              <a:lnSpc>
                <a:spcPct val="117029"/>
              </a:lnSpc>
            </a:pP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키워드를</a:t>
            </a: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기반으로</a:t>
            </a: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이야기</a:t>
            </a: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생성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452100" y="7200900"/>
            <a:ext cx="4864100" cy="635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600" b="false" i="false" u="none" strike="noStrike">
                <a:solidFill>
                  <a:srgbClr val="595959"/>
                </a:solidFill>
                <a:ea typeface="Pretendard SemiBold"/>
              </a:rPr>
              <a:t>이미지</a:t>
            </a:r>
            <a:r>
              <a:rPr lang="en-US" sz="3600" b="false" i="false" u="none" strike="noStrike">
                <a:solidFill>
                  <a:srgbClr val="595959"/>
                </a:solidFill>
                <a:latin typeface="Pretendard SemiBold"/>
              </a:rPr>
              <a:t> </a:t>
            </a:r>
            <a:r>
              <a:rPr lang="ko-KR" sz="3600" b="false" i="false" u="none" strike="noStrike">
                <a:solidFill>
                  <a:srgbClr val="595959"/>
                </a:solidFill>
                <a:ea typeface="Pretendard SemiBold"/>
              </a:rPr>
              <a:t>생성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229100" y="1155700"/>
            <a:ext cx="10033000" cy="1435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4619"/>
              </a:lnSpc>
            </a:pPr>
            <a:r>
              <a:rPr lang="ko-KR" sz="8100" b="false" i="false" u="none" strike="noStrike" spc="-100">
                <a:solidFill>
                  <a:srgbClr val="000000"/>
                </a:solidFill>
                <a:ea typeface="GangwonEduPower"/>
              </a:rPr>
              <a:t>핵심</a:t>
            </a:r>
            <a:r>
              <a:rPr lang="en-US" sz="8100" b="false" i="false" u="none" strike="noStrike" spc="-100">
                <a:solidFill>
                  <a:srgbClr val="000000"/>
                </a:solidFill>
                <a:latin typeface="GangwonEduPower"/>
              </a:rPr>
              <a:t> </a:t>
            </a:r>
            <a:r>
              <a:rPr lang="ko-KR" sz="8100" b="false" i="false" u="none" strike="noStrike" spc="-100">
                <a:solidFill>
                  <a:srgbClr val="000000"/>
                </a:solidFill>
                <a:ea typeface="GangwonEduPower"/>
              </a:rPr>
              <a:t>관련</a:t>
            </a:r>
            <a:r>
              <a:rPr lang="en-US" sz="8100" b="false" i="false" u="none" strike="noStrike" spc="-100">
                <a:solidFill>
                  <a:srgbClr val="000000"/>
                </a:solidFill>
                <a:latin typeface="GangwonEduPower"/>
              </a:rPr>
              <a:t> </a:t>
            </a:r>
            <a:r>
              <a:rPr lang="ko-KR" sz="8100" b="false" i="false" u="none" strike="noStrike" spc="-100">
                <a:solidFill>
                  <a:srgbClr val="000000"/>
                </a:solidFill>
                <a:ea typeface="GangwonEduPower"/>
              </a:rPr>
              <a:t>기술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14300" y="-3365500"/>
            <a:ext cx="18719800" cy="17081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-1920000">
            <a:off x="16306800" y="3644900"/>
            <a:ext cx="952500" cy="1346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96900" y="3505200"/>
            <a:ext cx="1498600" cy="1498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14160000">
            <a:off x="88900" y="5562600"/>
            <a:ext cx="1282700" cy="546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78000" y="6667500"/>
            <a:ext cx="7239000" cy="2311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851400" y="6096000"/>
            <a:ext cx="914400" cy="914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9271000" y="6667500"/>
            <a:ext cx="7239000" cy="2311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-240000">
            <a:off x="1066800" y="7607300"/>
            <a:ext cx="304800" cy="304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2433300" y="6096000"/>
            <a:ext cx="914400" cy="914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2100000">
            <a:off x="17056100" y="5613400"/>
            <a:ext cx="622300" cy="977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-240000">
            <a:off x="16789400" y="7797800"/>
            <a:ext cx="304800" cy="3048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305800" y="6515100"/>
            <a:ext cx="1676400" cy="1130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413000" y="2717800"/>
            <a:ext cx="6172200" cy="3594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753600" y="2717800"/>
            <a:ext cx="6261100" cy="3594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527300" y="2857500"/>
            <a:ext cx="5956300" cy="3302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842500" y="2832100"/>
            <a:ext cx="6083300" cy="3365500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9893300" y="7950200"/>
            <a:ext cx="5969000" cy="6477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7029"/>
              </a:lnSpc>
            </a:pP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FastSpeech2 + HiFi-GAN </a:t>
            </a: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모델을</a:t>
            </a: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사용하여</a:t>
            </a: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 </a:t>
            </a:r>
          </a:p>
          <a:p>
            <a:pPr algn="ctr" lvl="0">
              <a:lnSpc>
                <a:spcPct val="117029"/>
              </a:lnSpc>
            </a:pP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고객의</a:t>
            </a: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목소리를</a:t>
            </a: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학습한</a:t>
            </a: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TTS 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971800" y="7200900"/>
            <a:ext cx="4864100" cy="635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600" b="false" i="false" u="none" strike="noStrike">
                <a:solidFill>
                  <a:srgbClr val="595959"/>
                </a:solidFill>
                <a:ea typeface="Pretendard SemiBold"/>
              </a:rPr>
              <a:t>오디오</a:t>
            </a:r>
            <a:r>
              <a:rPr lang="en-US" sz="3600" b="false" i="false" u="none" strike="noStrike">
                <a:solidFill>
                  <a:srgbClr val="595959"/>
                </a:solidFill>
                <a:latin typeface="Pretendard SemiBold"/>
              </a:rPr>
              <a:t> </a:t>
            </a:r>
            <a:r>
              <a:rPr lang="ko-KR" sz="3600" b="false" i="false" u="none" strike="noStrike">
                <a:solidFill>
                  <a:srgbClr val="595959"/>
                </a:solidFill>
                <a:ea typeface="Pretendard SemiBold"/>
              </a:rPr>
              <a:t>북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324100" y="8115300"/>
            <a:ext cx="5969000" cy="3175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117029"/>
              </a:lnSpc>
            </a:pP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생성된</a:t>
            </a: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이야기를</a:t>
            </a: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TTS</a:t>
            </a: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를</a:t>
            </a: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사용하여</a:t>
            </a: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이야기를</a:t>
            </a:r>
            <a:r>
              <a:rPr lang="en-US" sz="18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18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읽어줌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452100" y="7200900"/>
            <a:ext cx="4864100" cy="6350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600" b="false" i="false" u="none" strike="noStrike">
                <a:solidFill>
                  <a:srgbClr val="595959"/>
                </a:solidFill>
                <a:ea typeface="Pretendard SemiBold"/>
              </a:rPr>
              <a:t>음성</a:t>
            </a:r>
            <a:r>
              <a:rPr lang="en-US" sz="3600" b="false" i="false" u="none" strike="noStrike">
                <a:solidFill>
                  <a:srgbClr val="595959"/>
                </a:solidFill>
                <a:latin typeface="Pretendard SemiBold"/>
              </a:rPr>
              <a:t> </a:t>
            </a:r>
            <a:r>
              <a:rPr lang="ko-KR" sz="3600" b="false" i="false" u="none" strike="noStrike">
                <a:solidFill>
                  <a:srgbClr val="595959"/>
                </a:solidFill>
                <a:ea typeface="Pretendard SemiBold"/>
              </a:rPr>
              <a:t>변환기능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229100" y="1155700"/>
            <a:ext cx="10033000" cy="1435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4619"/>
              </a:lnSpc>
            </a:pPr>
            <a:r>
              <a:rPr lang="ko-KR" sz="8100" b="false" i="false" u="none" strike="noStrike" spc="-100">
                <a:solidFill>
                  <a:srgbClr val="000000"/>
                </a:solidFill>
                <a:ea typeface="GangwonEduPower"/>
              </a:rPr>
              <a:t>핵심</a:t>
            </a:r>
            <a:r>
              <a:rPr lang="en-US" sz="8100" b="false" i="false" u="none" strike="noStrike" spc="-100">
                <a:solidFill>
                  <a:srgbClr val="000000"/>
                </a:solidFill>
                <a:latin typeface="GangwonEduPower"/>
              </a:rPr>
              <a:t> </a:t>
            </a:r>
            <a:r>
              <a:rPr lang="ko-KR" sz="8100" b="false" i="false" u="none" strike="noStrike" spc="-100">
                <a:solidFill>
                  <a:srgbClr val="000000"/>
                </a:solidFill>
                <a:ea typeface="GangwonEduPower"/>
              </a:rPr>
              <a:t>관련</a:t>
            </a:r>
            <a:r>
              <a:rPr lang="en-US" sz="8100" b="false" i="false" u="none" strike="noStrike" spc="-100">
                <a:solidFill>
                  <a:srgbClr val="000000"/>
                </a:solidFill>
                <a:latin typeface="GangwonEduPower"/>
              </a:rPr>
              <a:t> </a:t>
            </a:r>
            <a:r>
              <a:rPr lang="ko-KR" sz="8100" b="false" i="false" u="none" strike="noStrike" spc="-100">
                <a:solidFill>
                  <a:srgbClr val="000000"/>
                </a:solidFill>
                <a:ea typeface="GangwonEduPower"/>
              </a:rPr>
              <a:t>기술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F4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14300" y="114300"/>
            <a:ext cx="18719800" cy="10109200"/>
          </a:xfrm>
          <a:prstGeom prst="rect">
            <a:avLst/>
          </a:prstGeom>
          <a:effectLst>
            <a:outerShdw dir="2700000" dist="0" blurRad="509231">
              <a:srgbClr val="000000">
                <a:alpha val="17000"/>
              </a:srgbClr>
            </a:outerShdw>
          </a:effectLst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7513300" y="6337300"/>
            <a:ext cx="1270000" cy="1206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798800" y="7835900"/>
            <a:ext cx="1930400" cy="1930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53000" y="3187700"/>
            <a:ext cx="11976100" cy="1079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>
            <a:alphaModFix amt="30000"/>
          </a:blip>
          <a:stretch>
            <a:fillRect/>
          </a:stretch>
        </p:blipFill>
        <p:spPr>
          <a:xfrm rot="0">
            <a:off x="1917700" y="4356100"/>
            <a:ext cx="2946400" cy="1079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380000">
            <a:off x="1524000" y="4394200"/>
            <a:ext cx="469900" cy="762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53000" y="4356100"/>
            <a:ext cx="11976100" cy="1079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>
            <a:alphaModFix amt="30000"/>
          </a:blip>
          <a:stretch>
            <a:fillRect/>
          </a:stretch>
        </p:blipFill>
        <p:spPr>
          <a:xfrm rot="0">
            <a:off x="1917700" y="5511800"/>
            <a:ext cx="2946400" cy="1079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380000">
            <a:off x="1524000" y="5549900"/>
            <a:ext cx="469900" cy="762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53000" y="5511800"/>
            <a:ext cx="11976100" cy="1079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6">
            <a:alphaModFix amt="30000"/>
          </a:blip>
          <a:stretch>
            <a:fillRect/>
          </a:stretch>
        </p:blipFill>
        <p:spPr>
          <a:xfrm rot="0">
            <a:off x="1917700" y="6680200"/>
            <a:ext cx="2946400" cy="1079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380000">
            <a:off x="1524000" y="6718300"/>
            <a:ext cx="469900" cy="762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380000">
            <a:off x="1524000" y="3225800"/>
            <a:ext cx="469900" cy="762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53000" y="6680200"/>
            <a:ext cx="11976100" cy="1079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6">
            <a:alphaModFix amt="30000"/>
          </a:blip>
          <a:stretch>
            <a:fillRect/>
          </a:stretch>
        </p:blipFill>
        <p:spPr>
          <a:xfrm rot="0">
            <a:off x="1917700" y="7835900"/>
            <a:ext cx="2946400" cy="10795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7380000">
            <a:off x="1524000" y="7874000"/>
            <a:ext cx="469900" cy="762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953000" y="7835900"/>
            <a:ext cx="11976100" cy="1079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6">
            <a:alphaModFix amt="30000"/>
          </a:blip>
          <a:stretch>
            <a:fillRect/>
          </a:stretch>
        </p:blipFill>
        <p:spPr>
          <a:xfrm rot="0">
            <a:off x="1917700" y="3187700"/>
            <a:ext cx="2946400" cy="1079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635000" y="3340100"/>
            <a:ext cx="1270000" cy="1206500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2374900" y="1511300"/>
            <a:ext cx="13525500" cy="1435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4619"/>
              </a:lnSpc>
            </a:pPr>
            <a:r>
              <a:rPr lang="ko-KR" sz="8100" b="false" i="false" u="none" strike="noStrike" spc="-100">
                <a:solidFill>
                  <a:srgbClr val="595959"/>
                </a:solidFill>
                <a:ea typeface="GangwonEduPower"/>
              </a:rPr>
              <a:t>각</a:t>
            </a:r>
            <a:r>
              <a:rPr lang="en-US" sz="8100" b="false" i="false" u="none" strike="noStrike" spc="-100">
                <a:solidFill>
                  <a:srgbClr val="595959"/>
                </a:solidFill>
                <a:latin typeface="GangwonEduPower"/>
              </a:rPr>
              <a:t> </a:t>
            </a:r>
            <a:r>
              <a:rPr lang="ko-KR" sz="8100" b="false" i="false" u="none" strike="noStrike" spc="-100">
                <a:solidFill>
                  <a:srgbClr val="595959"/>
                </a:solidFill>
                <a:ea typeface="GangwonEduPower"/>
              </a:rPr>
              <a:t>팀원의</a:t>
            </a:r>
            <a:r>
              <a:rPr lang="en-US" sz="8100" b="false" i="false" u="none" strike="noStrike" spc="-100">
                <a:solidFill>
                  <a:srgbClr val="595959"/>
                </a:solidFill>
                <a:latin typeface="GangwonEduPower"/>
              </a:rPr>
              <a:t> </a:t>
            </a:r>
            <a:r>
              <a:rPr lang="ko-KR" sz="8100" b="false" i="false" u="none" strike="noStrike" spc="-100">
                <a:solidFill>
                  <a:srgbClr val="595959"/>
                </a:solidFill>
                <a:ea typeface="GangwonEduPower"/>
              </a:rPr>
              <a:t>역할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46300" y="3441700"/>
            <a:ext cx="2489200" cy="546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100" b="false" i="false" u="none" strike="noStrike">
                <a:solidFill>
                  <a:srgbClr val="595959"/>
                </a:solidFill>
                <a:ea typeface="Pretendard SemiBold"/>
              </a:rPr>
              <a:t>정현호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346700" y="3505200"/>
            <a:ext cx="9931400" cy="457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AI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이미지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생성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(Qwen, DALL, stable diffustion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등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)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146300" y="4597400"/>
            <a:ext cx="2489200" cy="546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100" b="false" i="false" u="none" strike="noStrike">
                <a:solidFill>
                  <a:srgbClr val="595959"/>
                </a:solidFill>
                <a:ea typeface="Pretendard SemiBold"/>
              </a:rPr>
              <a:t>최효동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346700" y="4648200"/>
            <a:ext cx="9931400" cy="457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프로젝트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일정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관리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및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요구사항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분석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,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팀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조율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,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시장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조사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, UI/UX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설계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및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디자인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146300" y="5765800"/>
            <a:ext cx="2489200" cy="546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100" b="false" i="false" u="none" strike="noStrike">
                <a:solidFill>
                  <a:srgbClr val="595959"/>
                </a:solidFill>
                <a:ea typeface="Pretendard SemiBold"/>
              </a:rPr>
              <a:t>정우빈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346700" y="5803900"/>
            <a:ext cx="9931400" cy="457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사용자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인터페이스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개발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,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프론트엔드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및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백엔드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구현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, AI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모델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연동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146300" y="6921500"/>
            <a:ext cx="2489200" cy="546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100" b="false" i="false" u="none" strike="noStrike">
                <a:solidFill>
                  <a:srgbClr val="595959"/>
                </a:solidFill>
                <a:ea typeface="Pretendard SemiBold"/>
              </a:rPr>
              <a:t>박경환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346700" y="6972300"/>
            <a:ext cx="9931400" cy="457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AI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이야기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생성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(Qwen), TTS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구현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,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부모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음성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학습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146300" y="8089900"/>
            <a:ext cx="2489200" cy="546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100" b="false" i="false" u="none" strike="noStrike">
                <a:solidFill>
                  <a:srgbClr val="595959"/>
                </a:solidFill>
                <a:ea typeface="Pretendard SemiBold"/>
              </a:rPr>
              <a:t>전용태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346700" y="8128000"/>
            <a:ext cx="9931400" cy="4572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부모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음성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학습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, TTS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구현</a:t>
            </a:r>
            <a:r>
              <a:rPr lang="en-US" sz="2500" b="false" i="false" u="none" strike="noStrike">
                <a:solidFill>
                  <a:srgbClr val="595959">
                    <a:alpha val="90196"/>
                  </a:srgbClr>
                </a:solidFill>
                <a:latin typeface="Pretendard Regular"/>
              </a:rPr>
              <a:t>,  FastSpeech2 + HiFi-GAN </a:t>
            </a:r>
            <a:r>
              <a:rPr lang="ko-KR" sz="2500" b="false" i="false" u="none" strike="noStrike">
                <a:solidFill>
                  <a:srgbClr val="595959">
                    <a:alpha val="90196"/>
                  </a:srgbClr>
                </a:solidFill>
                <a:ea typeface="Pretendard Regular"/>
              </a:rPr>
              <a:t>구현</a:t>
            </a: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432</ep:Words>
  <ep:PresentationFormat>On-screen Show (4:3)</ep:PresentationFormat>
  <ep:Paragraphs>116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최수철</cp:lastModifiedBy>
  <dcterms:modified xsi:type="dcterms:W3CDTF">2025-03-20T05:12:50.265</dcterms:modified>
  <cp:revision>5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