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35EF-0F3B-452C-856E-F0637D20BD1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0493-251E-45F2-968C-46D9845A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3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35EF-0F3B-452C-856E-F0637D20BD1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0493-251E-45F2-968C-46D9845A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3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35EF-0F3B-452C-856E-F0637D20BD1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0493-251E-45F2-968C-46D9845A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6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35EF-0F3B-452C-856E-F0637D20BD1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0493-251E-45F2-968C-46D9845A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35EF-0F3B-452C-856E-F0637D20BD1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0493-251E-45F2-968C-46D9845A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9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35EF-0F3B-452C-856E-F0637D20BD1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0493-251E-45F2-968C-46D9845A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0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35EF-0F3B-452C-856E-F0637D20BD1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0493-251E-45F2-968C-46D9845A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35EF-0F3B-452C-856E-F0637D20BD1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0493-251E-45F2-968C-46D9845A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8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35EF-0F3B-452C-856E-F0637D20BD1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0493-251E-45F2-968C-46D9845A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6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35EF-0F3B-452C-856E-F0637D20BD1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0493-251E-45F2-968C-46D9845A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0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35EF-0F3B-452C-856E-F0637D20BD1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0493-251E-45F2-968C-46D9845A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935EF-0F3B-452C-856E-F0637D20BD1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0493-251E-45F2-968C-46D9845A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5768" y="1528972"/>
            <a:ext cx="9320463" cy="43862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3633537" y="2912467"/>
            <a:ext cx="4823643" cy="51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3633537" y="3629515"/>
            <a:ext cx="4924926" cy="92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2"/>
          </p:cNvCxnSpPr>
          <p:nvPr/>
        </p:nvCxnSpPr>
        <p:spPr>
          <a:xfrm flipH="1">
            <a:off x="4461794" y="2830932"/>
            <a:ext cx="1" cy="1541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488942" y="2598821"/>
            <a:ext cx="0" cy="1501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63" y="1897387"/>
            <a:ext cx="901463" cy="933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04" y="1834617"/>
            <a:ext cx="962077" cy="9963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19" y="3722111"/>
            <a:ext cx="1256553" cy="13012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66" y="3722111"/>
            <a:ext cx="1256553" cy="130127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657474" y="-1331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87481" y="5186378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Web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azza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57474" y="5191520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azza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042" y="0"/>
            <a:ext cx="4395537" cy="4780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53979" y="731921"/>
            <a:ext cx="2855494" cy="3316704"/>
            <a:chOff x="753979" y="705853"/>
            <a:chExt cx="2855494" cy="331670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53979" y="705853"/>
              <a:ext cx="2855494" cy="48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APP</a:t>
              </a:r>
              <a:endParaRPr lang="ko-KR" altLang="en-US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53979" y="1267327"/>
              <a:ext cx="2855494" cy="48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WEB/</a:t>
              </a:r>
              <a:r>
                <a:rPr lang="en-US" altLang="ko-KR" dirty="0" err="1" smtClean="0"/>
                <a:t>azza</a:t>
              </a:r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53979" y="1828801"/>
              <a:ext cx="2855494" cy="48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DBMS/</a:t>
              </a:r>
              <a:r>
                <a:rPr lang="en-US" altLang="ko-KR" dirty="0" err="1" smtClean="0"/>
                <a:t>azza</a:t>
              </a:r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53979" y="2390275"/>
              <a:ext cx="2855494" cy="48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FLUTTER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753979" y="2951749"/>
              <a:ext cx="2855494" cy="48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JSP</a:t>
              </a:r>
              <a:endParaRPr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53979" y="3541294"/>
              <a:ext cx="2855494" cy="481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LINUX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22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315</dc:creator>
  <cp:lastModifiedBy>315</cp:lastModifiedBy>
  <cp:revision>4</cp:revision>
  <dcterms:created xsi:type="dcterms:W3CDTF">2024-04-25T06:28:32Z</dcterms:created>
  <dcterms:modified xsi:type="dcterms:W3CDTF">2024-04-25T07:27:33Z</dcterms:modified>
</cp:coreProperties>
</file>