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4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83" d="100"/>
          <a:sy n="83" d="100"/>
        </p:scale>
        <p:origin x="2022" y="9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4487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 smtClean="0"/>
              <a:t>업무 흐름도</a:t>
            </a:r>
            <a:endParaRPr kumimoji="0" lang="ko-KR" altLang="en-US" sz="4300" b="1" dirty="0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…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 구축 </a:t>
            </a:r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(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프로젝트 명</a:t>
            </a:r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)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 smtClean="0"/>
              <a:t>Copyright © 2024 </a:t>
            </a:r>
            <a:r>
              <a:rPr lang="ko-KR" altLang="en-US" sz="1600" b="1" dirty="0" smtClean="0"/>
              <a:t>광주대학교 컴퓨터공학과</a:t>
            </a:r>
          </a:p>
          <a:p>
            <a:pPr algn="ctr"/>
            <a:r>
              <a:rPr lang="ko-KR" altLang="en-US" sz="1100" dirty="0" smtClean="0"/>
              <a:t>사전 승인 없이 본 내용의 전부 또는 일부에 대한 복사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사용을 금합니다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 smtClean="0"/>
              <a:t>개 정 이 </a:t>
            </a:r>
            <a:r>
              <a:rPr lang="ko-KR" altLang="en-US" sz="1900" b="1" u="sng" dirty="0" err="1" smtClean="0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55532"/>
              </p:ext>
            </p:extLst>
          </p:nvPr>
        </p:nvGraphicFramePr>
        <p:xfrm>
          <a:off x="726491" y="1977887"/>
          <a:ext cx="11348618" cy="5534787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최초 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83274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smtClean="0"/>
              <a:t>업무 흐름도 </a:t>
            </a:r>
            <a:r>
              <a:rPr lang="en-US" altLang="ko-KR" sz="1500" b="1" dirty="0" smtClean="0"/>
              <a:t>...........................................................................................3</a:t>
            </a:r>
            <a:endParaRPr lang="en-US" altLang="ko-KR" sz="1500" b="1" dirty="0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40" name="직사각형 239"/>
          <p:cNvSpPr/>
          <p:nvPr/>
        </p:nvSpPr>
        <p:spPr>
          <a:xfrm>
            <a:off x="1252853" y="2664182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1000200" y="1609523"/>
            <a:ext cx="172819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통합 관리자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3609580" y="1609523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전문가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5940568" y="1609523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일반 사용자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>
            <a:off x="3160440" y="1704256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1" name="직사각형 260"/>
          <p:cNvSpPr/>
          <p:nvPr/>
        </p:nvSpPr>
        <p:spPr>
          <a:xfrm>
            <a:off x="1252853" y="214701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장비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1252853" y="318134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정보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252853" y="3698514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schemeClr val="tx1"/>
                </a:solidFill>
                <a:latin typeface="+mn-ea"/>
              </a:rPr>
              <a:t>회원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9" name="직선 연결선 338"/>
          <p:cNvCxnSpPr/>
          <p:nvPr/>
        </p:nvCxnSpPr>
        <p:spPr>
          <a:xfrm flipV="1">
            <a:off x="3376464" y="4798767"/>
            <a:ext cx="4780711" cy="183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/>
          <p:cNvSpPr/>
          <p:nvPr/>
        </p:nvSpPr>
        <p:spPr>
          <a:xfrm>
            <a:off x="3782139" y="214701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신청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748243" y="1742108"/>
            <a:ext cx="0" cy="30584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직사각형 45"/>
          <p:cNvSpPr/>
          <p:nvPr/>
        </p:nvSpPr>
        <p:spPr>
          <a:xfrm>
            <a:off x="3780388" y="3221267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프로필 등록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직선 화살표 연결선 9"/>
          <p:cNvCxnSpPr>
            <a:cxnSpLocks noChangeShapeType="1"/>
            <a:stCxn id="43" idx="2"/>
            <a:endCxn id="67" idx="0"/>
          </p:cNvCxnSpPr>
          <p:nvPr/>
        </p:nvCxnSpPr>
        <p:spPr bwMode="auto">
          <a:xfrm flipH="1">
            <a:off x="4379788" y="2434352"/>
            <a:ext cx="1751" cy="24978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직선 화살표 연결선 9"/>
          <p:cNvCxnSpPr>
            <a:cxnSpLocks noChangeShapeType="1"/>
            <a:stCxn id="46" idx="2"/>
            <a:endCxn id="56" idx="0"/>
          </p:cNvCxnSpPr>
          <p:nvPr/>
        </p:nvCxnSpPr>
        <p:spPr bwMode="auto">
          <a:xfrm>
            <a:off x="4379788" y="3508604"/>
            <a:ext cx="0" cy="24978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직사각형 55"/>
          <p:cNvSpPr/>
          <p:nvPr/>
        </p:nvSpPr>
        <p:spPr>
          <a:xfrm>
            <a:off x="3780388" y="375839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리스트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15676" y="2147015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검색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15676" y="2657151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연결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780388" y="429552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상담 확인</a:t>
            </a: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답변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stCxn id="56" idx="3"/>
            <a:endCxn id="62" idx="1"/>
          </p:cNvCxnSpPr>
          <p:nvPr/>
        </p:nvCxnSpPr>
        <p:spPr bwMode="auto">
          <a:xfrm flipV="1">
            <a:off x="4979188" y="2290684"/>
            <a:ext cx="936488" cy="1611378"/>
          </a:xfrm>
          <a:prstGeom prst="bentConnector3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직선 화살표 연결선 9"/>
          <p:cNvCxnSpPr>
            <a:cxnSpLocks noChangeShapeType="1"/>
            <a:stCxn id="62" idx="2"/>
            <a:endCxn id="71" idx="0"/>
          </p:cNvCxnSpPr>
          <p:nvPr/>
        </p:nvCxnSpPr>
        <p:spPr bwMode="auto">
          <a:xfrm>
            <a:off x="6410266" y="2434352"/>
            <a:ext cx="0" cy="22279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꺾인 연결선 30"/>
          <p:cNvCxnSpPr>
            <a:stCxn id="71" idx="2"/>
            <a:endCxn id="73" idx="3"/>
          </p:cNvCxnSpPr>
          <p:nvPr/>
        </p:nvCxnSpPr>
        <p:spPr bwMode="auto">
          <a:xfrm rot="5400000">
            <a:off x="4947376" y="2976300"/>
            <a:ext cx="1494702" cy="1431078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직사각형 89"/>
          <p:cNvSpPr/>
          <p:nvPr/>
        </p:nvSpPr>
        <p:spPr>
          <a:xfrm>
            <a:off x="6528606" y="5451741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 정보 확인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562631" y="5999504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알림 서비스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342034" y="781472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SW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정보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722427" y="782563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정보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376464" y="7608912"/>
            <a:ext cx="4780711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직사각형 47"/>
          <p:cNvSpPr/>
          <p:nvPr/>
        </p:nvSpPr>
        <p:spPr>
          <a:xfrm>
            <a:off x="6563748" y="4944061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촬영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50585" y="4899224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서비스 플랫폼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67744" y="5448672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데이터베이스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>
            <a:stCxn id="256" idx="2"/>
            <a:endCxn id="48" idx="0"/>
          </p:cNvCxnSpPr>
          <p:nvPr/>
        </p:nvCxnSpPr>
        <p:spPr bwMode="auto">
          <a:xfrm>
            <a:off x="7048872" y="1896861"/>
            <a:ext cx="9466" cy="303463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화살표 연결선 4"/>
          <p:cNvCxnSpPr>
            <a:stCxn id="48" idx="2"/>
            <a:endCxn id="51" idx="0"/>
          </p:cNvCxnSpPr>
          <p:nvPr/>
        </p:nvCxnSpPr>
        <p:spPr bwMode="auto">
          <a:xfrm>
            <a:off x="7058338" y="5218836"/>
            <a:ext cx="0" cy="24166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654924" y="847300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오프라인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80388" y="2684141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인증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9"/>
          <p:cNvCxnSpPr>
            <a:cxnSpLocks noChangeShapeType="1"/>
            <a:stCxn id="67" idx="2"/>
            <a:endCxn id="46" idx="0"/>
          </p:cNvCxnSpPr>
          <p:nvPr/>
        </p:nvCxnSpPr>
        <p:spPr bwMode="auto">
          <a:xfrm>
            <a:off x="4379788" y="2971478"/>
            <a:ext cx="0" cy="24978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252853" y="4215680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코드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2853" y="473284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팝업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/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0" name="직선 화살표 연결선 9"/>
          <p:cNvCxnSpPr>
            <a:cxnSpLocks noChangeShapeType="1"/>
          </p:cNvCxnSpPr>
          <p:nvPr/>
        </p:nvCxnSpPr>
        <p:spPr bwMode="auto">
          <a:xfrm>
            <a:off x="7058338" y="5751346"/>
            <a:ext cx="0" cy="22279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꺾인 연결선 12"/>
          <p:cNvCxnSpPr>
            <a:stCxn id="55" idx="3"/>
            <a:endCxn id="90" idx="1"/>
          </p:cNvCxnSpPr>
          <p:nvPr/>
        </p:nvCxnSpPr>
        <p:spPr bwMode="auto">
          <a:xfrm>
            <a:off x="5066544" y="5592341"/>
            <a:ext cx="1462062" cy="3069"/>
          </a:xfrm>
          <a:prstGeom prst="bentConnector3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75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239</Words>
  <Application>Microsoft Office PowerPoint</Application>
  <PresentationFormat>A3 용지(297x420mm)</PresentationFormat>
  <Paragraphs>127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319</cp:lastModifiedBy>
  <cp:revision>160</cp:revision>
  <cp:lastPrinted>2016-11-10T06:39:44Z</cp:lastPrinted>
  <dcterms:created xsi:type="dcterms:W3CDTF">2000-12-07T00:03:18Z</dcterms:created>
  <dcterms:modified xsi:type="dcterms:W3CDTF">2024-04-04T07:20:57Z</dcterms:modified>
</cp:coreProperties>
</file>