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8" r:id="rId3"/>
    <p:sldId id="262" r:id="rId4"/>
    <p:sldId id="264" r:id="rId5"/>
    <p:sldId id="265" r:id="rId6"/>
  </p:sldIdLst>
  <p:sldSz cx="12801600" cy="9601200" type="A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610956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221913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832869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443825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3054782" algn="l" defTabSz="1221913" rtl="0" eaLnBrk="1" latinLnBrk="1" hangingPunct="1"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3665738" algn="l" defTabSz="1221913" rtl="0" eaLnBrk="1" latinLnBrk="1" hangingPunct="1"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4276695" algn="l" defTabSz="1221913" rtl="0" eaLnBrk="1" latinLnBrk="1" hangingPunct="1"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4887651" algn="l" defTabSz="1221913" rtl="0" eaLnBrk="1" latinLnBrk="1" hangingPunct="1"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78">
          <p15:clr>
            <a:srgbClr val="A4A3A4"/>
          </p15:clr>
        </p15:guide>
        <p15:guide id="2" orient="horz" pos="393" userDrawn="1">
          <p15:clr>
            <a:srgbClr val="A4A3A4"/>
          </p15:clr>
        </p15:guide>
        <p15:guide id="3" orient="horz" pos="5846">
          <p15:clr>
            <a:srgbClr val="A4A3A4"/>
          </p15:clr>
        </p15:guide>
        <p15:guide id="4" orient="horz" pos="134">
          <p15:clr>
            <a:srgbClr val="A4A3A4"/>
          </p15:clr>
        </p15:guide>
        <p15:guide id="5" orient="horz" pos="5257">
          <p15:clr>
            <a:srgbClr val="A4A3A4"/>
          </p15:clr>
        </p15:guide>
        <p15:guide id="6" orient="horz" pos="781">
          <p15:clr>
            <a:srgbClr val="A4A3A4"/>
          </p15:clr>
        </p15:guide>
        <p15:guide id="7" pos="4032">
          <p15:clr>
            <a:srgbClr val="A4A3A4"/>
          </p15:clr>
        </p15:guide>
        <p15:guide id="8" pos="7816">
          <p15:clr>
            <a:srgbClr val="A4A3A4"/>
          </p15:clr>
        </p15:guide>
        <p15:guide id="9" pos="186">
          <p15:clr>
            <a:srgbClr val="A4A3A4"/>
          </p15:clr>
        </p15:guide>
        <p15:guide id="10" pos="611">
          <p15:clr>
            <a:srgbClr val="A4A3A4"/>
          </p15:clr>
        </p15:guide>
        <p15:guide id="11" pos="739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9" userDrawn="1">
          <p15:clr>
            <a:srgbClr val="A4A3A4"/>
          </p15:clr>
        </p15:guide>
        <p15:guide id="2" pos="216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7553" autoAdjust="0"/>
  </p:normalViewPr>
  <p:slideViewPr>
    <p:cSldViewPr>
      <p:cViewPr varScale="1">
        <p:scale>
          <a:sx n="83" d="100"/>
          <a:sy n="83" d="100"/>
        </p:scale>
        <p:origin x="1458" y="96"/>
      </p:cViewPr>
      <p:guideLst>
        <p:guide orient="horz" pos="5578"/>
        <p:guide orient="horz" pos="393"/>
        <p:guide orient="horz" pos="5846"/>
        <p:guide orient="horz" pos="134"/>
        <p:guide orient="horz" pos="5257"/>
        <p:guide orient="horz" pos="781"/>
        <p:guide pos="4032"/>
        <p:guide pos="7816"/>
        <p:guide pos="186"/>
        <p:guide pos="611"/>
        <p:guide pos="73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1764" y="-72"/>
      </p:cViewPr>
      <p:guideLst>
        <p:guide orient="horz" pos="3149"/>
        <p:guide pos="216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0699" y="0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98172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0699" y="9498172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2CD1F5E4-9472-40E8-A3FE-848ACDC25F6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38031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0699" y="0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 altLang="ko-KR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5038" y="750888"/>
            <a:ext cx="4995862" cy="37480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458" y="4749086"/>
            <a:ext cx="5035022" cy="4499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98172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0699" y="9498172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9908D01D-3302-42CB-9F01-EEEC1A5C0B1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10436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610956" algn="l" rtl="0" fontAlgn="base" latinLnBrk="1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221913" algn="l" rtl="0" fontAlgn="base" latinLnBrk="1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832869" algn="l" rtl="0" fontAlgn="base" latinLnBrk="1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443825" algn="l" rtl="0" fontAlgn="base" latinLnBrk="1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3054782" algn="l" defTabSz="1221913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1221913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1221913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1221913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600CF4-EAEC-4113-A98B-58E3F6D72046}" type="slidenum">
              <a:rPr lang="en-US" altLang="ko-KR"/>
              <a:pPr/>
              <a:t>0</a:t>
            </a:fld>
            <a:endParaRPr lang="en-US" altLang="ko-KR"/>
          </a:p>
        </p:txBody>
      </p:sp>
      <p:sp>
        <p:nvSpPr>
          <p:cNvPr id="81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5038" y="750888"/>
            <a:ext cx="4995862" cy="3748087"/>
          </a:xfrm>
          <a:ln/>
        </p:spPr>
      </p:sp>
      <p:sp>
        <p:nvSpPr>
          <p:cNvPr id="819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92385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EC3E49-596F-4F2C-A186-9AB1291F7978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5038" y="750888"/>
            <a:ext cx="4995862" cy="3748087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509716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EC3E49-596F-4F2C-A186-9AB1291F7978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5038" y="750888"/>
            <a:ext cx="4995862" cy="3748087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044874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EC3E49-596F-4F2C-A186-9AB1291F7978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5038" y="750888"/>
            <a:ext cx="4995862" cy="3748087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917037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60120" y="2982596"/>
            <a:ext cx="10881360" cy="2058035"/>
          </a:xfrm>
          <a:prstGeom prst="rect">
            <a:avLst/>
          </a:prstGeom>
        </p:spPr>
        <p:txBody>
          <a:bodyPr lIns="122191" tIns="61096" rIns="122191" bIns="61096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  <a:prstGeom prst="rect">
            <a:avLst/>
          </a:prstGeom>
        </p:spPr>
        <p:txBody>
          <a:bodyPr lIns="122191" tIns="61096" rIns="122191" bIns="61096"/>
          <a:lstStyle>
            <a:lvl1pPr marL="0" indent="0" algn="ctr">
              <a:buNone/>
              <a:defRPr/>
            </a:lvl1pPr>
            <a:lvl2pPr marL="610956" indent="0" algn="ctr">
              <a:buNone/>
              <a:defRPr/>
            </a:lvl2pPr>
            <a:lvl3pPr marL="1221913" indent="0" algn="ctr">
              <a:buNone/>
              <a:defRPr/>
            </a:lvl3pPr>
            <a:lvl4pPr marL="1832869" indent="0" algn="ctr">
              <a:buNone/>
              <a:defRPr/>
            </a:lvl4pPr>
            <a:lvl5pPr marL="2443825" indent="0" algn="ctr">
              <a:buNone/>
              <a:defRPr/>
            </a:lvl5pPr>
            <a:lvl6pPr marL="3054782" indent="0" algn="ctr">
              <a:buNone/>
              <a:defRPr/>
            </a:lvl6pPr>
            <a:lvl7pPr marL="3665738" indent="0" algn="ctr">
              <a:buNone/>
              <a:defRPr/>
            </a:lvl7pPr>
            <a:lvl8pPr marL="4276695" indent="0" algn="ctr">
              <a:buNone/>
              <a:defRPr/>
            </a:lvl8pPr>
            <a:lvl9pPr marL="4887651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291224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lIns="122191" tIns="61096" rIns="122191" bIns="61096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eaVert" lIns="122191" tIns="61096" rIns="122191" bIns="61096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59949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81160" y="384494"/>
            <a:ext cx="2880360" cy="8192135"/>
          </a:xfrm>
          <a:prstGeom prst="rect">
            <a:avLst/>
          </a:prstGeom>
        </p:spPr>
        <p:txBody>
          <a:bodyPr vert="eaVert" lIns="122191" tIns="61096" rIns="122191" bIns="61096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40080" y="384494"/>
            <a:ext cx="8444132" cy="8192135"/>
          </a:xfrm>
          <a:prstGeom prst="rect">
            <a:avLst/>
          </a:prstGeom>
        </p:spPr>
        <p:txBody>
          <a:bodyPr vert="eaVert" lIns="122191" tIns="61096" rIns="122191" bIns="61096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995021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lIns="122191" tIns="61096" rIns="122191" bIns="61096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lIns="122191" tIns="61096" rIns="122191" bIns="61096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46800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11409" y="6169661"/>
            <a:ext cx="10881360" cy="1906905"/>
          </a:xfrm>
          <a:prstGeom prst="rect">
            <a:avLst/>
          </a:prstGeom>
        </p:spPr>
        <p:txBody>
          <a:bodyPr lIns="122191" tIns="61096" rIns="122191" bIns="61096" anchor="t"/>
          <a:lstStyle>
            <a:lvl1pPr algn="l">
              <a:defRPr sz="53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11409" y="4069399"/>
            <a:ext cx="10881360" cy="2100262"/>
          </a:xfrm>
          <a:prstGeom prst="rect">
            <a:avLst/>
          </a:prstGeom>
        </p:spPr>
        <p:txBody>
          <a:bodyPr lIns="122191" tIns="61096" rIns="122191" bIns="61096" anchor="b"/>
          <a:lstStyle>
            <a:lvl1pPr marL="0" indent="0">
              <a:buNone/>
              <a:defRPr sz="2700"/>
            </a:lvl1pPr>
            <a:lvl2pPr marL="610956" indent="0">
              <a:buNone/>
              <a:defRPr sz="2400"/>
            </a:lvl2pPr>
            <a:lvl3pPr marL="1221913" indent="0">
              <a:buNone/>
              <a:defRPr sz="2100"/>
            </a:lvl3pPr>
            <a:lvl4pPr marL="1832869" indent="0">
              <a:buNone/>
              <a:defRPr sz="1900"/>
            </a:lvl4pPr>
            <a:lvl5pPr marL="2443825" indent="0">
              <a:buNone/>
              <a:defRPr sz="1900"/>
            </a:lvl5pPr>
            <a:lvl6pPr marL="3054782" indent="0">
              <a:buNone/>
              <a:defRPr sz="1900"/>
            </a:lvl6pPr>
            <a:lvl7pPr marL="3665738" indent="0">
              <a:buNone/>
              <a:defRPr sz="1900"/>
            </a:lvl7pPr>
            <a:lvl8pPr marL="4276695" indent="0">
              <a:buNone/>
              <a:defRPr sz="1900"/>
            </a:lvl8pPr>
            <a:lvl9pPr marL="4887651" indent="0">
              <a:buNone/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351840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lIns="122191" tIns="61096" rIns="122191" bIns="61096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40080" y="2240281"/>
            <a:ext cx="5662246" cy="6336348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99274" y="2240281"/>
            <a:ext cx="5662246" cy="6336348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14202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092" cy="895667"/>
          </a:xfrm>
          <a:prstGeom prst="rect">
            <a:avLst/>
          </a:prstGeom>
        </p:spPr>
        <p:txBody>
          <a:bodyPr lIns="122191" tIns="61096" rIns="122191" bIns="61096" anchor="b"/>
          <a:lstStyle>
            <a:lvl1pPr marL="0" indent="0">
              <a:buNone/>
              <a:defRPr sz="3200" b="1"/>
            </a:lvl1pPr>
            <a:lvl2pPr marL="610956" indent="0">
              <a:buNone/>
              <a:defRPr sz="2700" b="1"/>
            </a:lvl2pPr>
            <a:lvl3pPr marL="1221913" indent="0">
              <a:buNone/>
              <a:defRPr sz="2400" b="1"/>
            </a:lvl3pPr>
            <a:lvl4pPr marL="1832869" indent="0">
              <a:buNone/>
              <a:defRPr sz="2100" b="1"/>
            </a:lvl4pPr>
            <a:lvl5pPr marL="2443825" indent="0">
              <a:buNone/>
              <a:defRPr sz="2100" b="1"/>
            </a:lvl5pPr>
            <a:lvl6pPr marL="3054782" indent="0">
              <a:buNone/>
              <a:defRPr sz="2100" b="1"/>
            </a:lvl6pPr>
            <a:lvl7pPr marL="3665738" indent="0">
              <a:buNone/>
              <a:defRPr sz="2100" b="1"/>
            </a:lvl7pPr>
            <a:lvl8pPr marL="4276695" indent="0">
              <a:buNone/>
              <a:defRPr sz="2100" b="1"/>
            </a:lvl8pPr>
            <a:lvl9pPr marL="4887651" indent="0">
              <a:buNone/>
              <a:defRPr sz="21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092" cy="5531803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03378" y="2149158"/>
            <a:ext cx="5658143" cy="895667"/>
          </a:xfrm>
          <a:prstGeom prst="rect">
            <a:avLst/>
          </a:prstGeom>
        </p:spPr>
        <p:txBody>
          <a:bodyPr lIns="122191" tIns="61096" rIns="122191" bIns="61096" anchor="b"/>
          <a:lstStyle>
            <a:lvl1pPr marL="0" indent="0">
              <a:buNone/>
              <a:defRPr sz="3200" b="1"/>
            </a:lvl1pPr>
            <a:lvl2pPr marL="610956" indent="0">
              <a:buNone/>
              <a:defRPr sz="2700" b="1"/>
            </a:lvl2pPr>
            <a:lvl3pPr marL="1221913" indent="0">
              <a:buNone/>
              <a:defRPr sz="2400" b="1"/>
            </a:lvl3pPr>
            <a:lvl4pPr marL="1832869" indent="0">
              <a:buNone/>
              <a:defRPr sz="2100" b="1"/>
            </a:lvl4pPr>
            <a:lvl5pPr marL="2443825" indent="0">
              <a:buNone/>
              <a:defRPr sz="2100" b="1"/>
            </a:lvl5pPr>
            <a:lvl6pPr marL="3054782" indent="0">
              <a:buNone/>
              <a:defRPr sz="2100" b="1"/>
            </a:lvl6pPr>
            <a:lvl7pPr marL="3665738" indent="0">
              <a:buNone/>
              <a:defRPr sz="2100" b="1"/>
            </a:lvl7pPr>
            <a:lvl8pPr marL="4276695" indent="0">
              <a:buNone/>
              <a:defRPr sz="2100" b="1"/>
            </a:lvl8pPr>
            <a:lvl9pPr marL="4887651" indent="0">
              <a:buNone/>
              <a:defRPr sz="21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03378" y="3044825"/>
            <a:ext cx="5658143" cy="5531803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65267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lIns="122191" tIns="61096" rIns="122191" bIns="61096"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962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8743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2270"/>
            <a:ext cx="4211809" cy="1626870"/>
          </a:xfrm>
          <a:prstGeom prst="rect">
            <a:avLst/>
          </a:prstGeom>
        </p:spPr>
        <p:txBody>
          <a:bodyPr lIns="122191" tIns="61096" rIns="122191" bIns="61096" anchor="b"/>
          <a:lstStyle>
            <a:lvl1pPr algn="l">
              <a:defRPr sz="27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05754" y="382271"/>
            <a:ext cx="7155766" cy="8194358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40080" y="2009141"/>
            <a:ext cx="4211809" cy="6567488"/>
          </a:xfrm>
          <a:prstGeom prst="rect">
            <a:avLst/>
          </a:prstGeom>
        </p:spPr>
        <p:txBody>
          <a:bodyPr lIns="122191" tIns="61096" rIns="122191" bIns="61096"/>
          <a:lstStyle>
            <a:lvl1pPr marL="0" indent="0">
              <a:buNone/>
              <a:defRPr sz="1900"/>
            </a:lvl1pPr>
            <a:lvl2pPr marL="610956" indent="0">
              <a:buNone/>
              <a:defRPr sz="1600"/>
            </a:lvl2pPr>
            <a:lvl3pPr marL="1221913" indent="0">
              <a:buNone/>
              <a:defRPr sz="1300"/>
            </a:lvl3pPr>
            <a:lvl4pPr marL="1832869" indent="0">
              <a:buNone/>
              <a:defRPr sz="1200"/>
            </a:lvl4pPr>
            <a:lvl5pPr marL="2443825" indent="0">
              <a:buNone/>
              <a:defRPr sz="1200"/>
            </a:lvl5pPr>
            <a:lvl6pPr marL="3054782" indent="0">
              <a:buNone/>
              <a:defRPr sz="1200"/>
            </a:lvl6pPr>
            <a:lvl7pPr marL="3665738" indent="0">
              <a:buNone/>
              <a:defRPr sz="1200"/>
            </a:lvl7pPr>
            <a:lvl8pPr marL="4276695" indent="0">
              <a:buNone/>
              <a:defRPr sz="1200"/>
            </a:lvl8pPr>
            <a:lvl9pPr marL="4887651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711903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9032" y="6720840"/>
            <a:ext cx="7680960" cy="793433"/>
          </a:xfrm>
          <a:prstGeom prst="rect">
            <a:avLst/>
          </a:prstGeom>
        </p:spPr>
        <p:txBody>
          <a:bodyPr lIns="122191" tIns="61096" rIns="122191" bIns="61096" anchor="b"/>
          <a:lstStyle>
            <a:lvl1pPr algn="l">
              <a:defRPr sz="27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509032" y="857885"/>
            <a:ext cx="7680960" cy="5760720"/>
          </a:xfrm>
          <a:prstGeom prst="rect">
            <a:avLst/>
          </a:prstGeom>
        </p:spPr>
        <p:txBody>
          <a:bodyPr lIns="122191" tIns="61096" rIns="122191" bIns="61096"/>
          <a:lstStyle>
            <a:lvl1pPr marL="0" indent="0">
              <a:buNone/>
              <a:defRPr sz="4300"/>
            </a:lvl1pPr>
            <a:lvl2pPr marL="610956" indent="0">
              <a:buNone/>
              <a:defRPr sz="3700"/>
            </a:lvl2pPr>
            <a:lvl3pPr marL="1221913" indent="0">
              <a:buNone/>
              <a:defRPr sz="3200"/>
            </a:lvl3pPr>
            <a:lvl4pPr marL="1832869" indent="0">
              <a:buNone/>
              <a:defRPr sz="2700"/>
            </a:lvl4pPr>
            <a:lvl5pPr marL="2443825" indent="0">
              <a:buNone/>
              <a:defRPr sz="2700"/>
            </a:lvl5pPr>
            <a:lvl6pPr marL="3054782" indent="0">
              <a:buNone/>
              <a:defRPr sz="2700"/>
            </a:lvl6pPr>
            <a:lvl7pPr marL="3665738" indent="0">
              <a:buNone/>
              <a:defRPr sz="2700"/>
            </a:lvl7pPr>
            <a:lvl8pPr marL="4276695" indent="0">
              <a:buNone/>
              <a:defRPr sz="2700"/>
            </a:lvl8pPr>
            <a:lvl9pPr marL="4887651" indent="0">
              <a:buNone/>
              <a:defRPr sz="27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509032" y="7514273"/>
            <a:ext cx="7680960" cy="1126807"/>
          </a:xfrm>
          <a:prstGeom prst="rect">
            <a:avLst/>
          </a:prstGeom>
        </p:spPr>
        <p:txBody>
          <a:bodyPr lIns="122191" tIns="61096" rIns="122191" bIns="61096"/>
          <a:lstStyle>
            <a:lvl1pPr marL="0" indent="0">
              <a:buNone/>
              <a:defRPr sz="1900"/>
            </a:lvl1pPr>
            <a:lvl2pPr marL="610956" indent="0">
              <a:buNone/>
              <a:defRPr sz="1600"/>
            </a:lvl2pPr>
            <a:lvl3pPr marL="1221913" indent="0">
              <a:buNone/>
              <a:defRPr sz="1300"/>
            </a:lvl3pPr>
            <a:lvl4pPr marL="1832869" indent="0">
              <a:buNone/>
              <a:defRPr sz="1200"/>
            </a:lvl4pPr>
            <a:lvl5pPr marL="2443825" indent="0">
              <a:buNone/>
              <a:defRPr sz="1200"/>
            </a:lvl5pPr>
            <a:lvl6pPr marL="3054782" indent="0">
              <a:buNone/>
              <a:defRPr sz="1200"/>
            </a:lvl6pPr>
            <a:lvl7pPr marL="3665738" indent="0">
              <a:buNone/>
              <a:defRPr sz="1200"/>
            </a:lvl7pPr>
            <a:lvl8pPr marL="4276695" indent="0">
              <a:buNone/>
              <a:defRPr sz="1200"/>
            </a:lvl8pPr>
            <a:lvl9pPr marL="4887651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631116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Text Box 47"/>
          <p:cNvSpPr txBox="1">
            <a:spLocks noChangeArrowheads="1"/>
          </p:cNvSpPr>
          <p:nvPr userDrawn="1"/>
        </p:nvSpPr>
        <p:spPr bwMode="auto">
          <a:xfrm>
            <a:off x="6142124" y="9196706"/>
            <a:ext cx="496837" cy="323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2191" tIns="61096" rIns="122191" bIns="61096">
            <a:spAutoFit/>
          </a:bodyPr>
          <a:lstStyle/>
          <a:p>
            <a:pPr algn="ctr"/>
            <a:fld id="{0E6F9B38-398F-411D-ADD9-920CB1D1F66A}" type="slidenum">
              <a:rPr lang="en-US" altLang="ko-KR" sz="1300" smtClean="0">
                <a:latin typeface="바탕체" pitchFamily="17" charset="-127"/>
                <a:ea typeface="바탕체" pitchFamily="17" charset="-127"/>
              </a:rPr>
              <a:pPr algn="ctr"/>
              <a:t>‹#›</a:t>
            </a:fld>
            <a:endParaRPr lang="en-US" altLang="ko-KR" sz="1300" dirty="0">
              <a:latin typeface="바탕체" pitchFamily="17" charset="-127"/>
              <a:ea typeface="바탕체" pitchFamily="17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0" y="9196706"/>
            <a:ext cx="12801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610956"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221913"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832869"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443825"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58217" indent="-458217" algn="l" rtl="0" fontAlgn="base" latinLnBrk="1">
        <a:spcBef>
          <a:spcPct val="20000"/>
        </a:spcBef>
        <a:spcAft>
          <a:spcPct val="0"/>
        </a:spcAft>
        <a:buChar char="•"/>
        <a:defRPr kumimoji="1" sz="4300">
          <a:solidFill>
            <a:schemeClr val="tx1"/>
          </a:solidFill>
          <a:latin typeface="+mn-lt"/>
          <a:ea typeface="+mn-ea"/>
          <a:cs typeface="+mn-cs"/>
        </a:defRPr>
      </a:lvl1pPr>
      <a:lvl2pPr marL="992804" indent="-381848" algn="l" rtl="0" fontAlgn="base" latinLnBrk="1">
        <a:spcBef>
          <a:spcPct val="20000"/>
        </a:spcBef>
        <a:spcAft>
          <a:spcPct val="0"/>
        </a:spcAft>
        <a:buChar char="–"/>
        <a:defRPr kumimoji="1" sz="3700">
          <a:solidFill>
            <a:schemeClr val="tx1"/>
          </a:solidFill>
          <a:latin typeface="+mn-lt"/>
          <a:ea typeface="+mn-ea"/>
        </a:defRPr>
      </a:lvl2pPr>
      <a:lvl3pPr marL="1527391" indent="-305478" algn="l" rtl="0" fontAlgn="base" latinLnBrk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</a:defRPr>
      </a:lvl3pPr>
      <a:lvl4pPr marL="2138347" indent="-305478" algn="l" rtl="0" fontAlgn="base" latinLnBrk="1">
        <a:spcBef>
          <a:spcPct val="20000"/>
        </a:spcBef>
        <a:spcAft>
          <a:spcPct val="0"/>
        </a:spcAft>
        <a:buChar char="–"/>
        <a:defRPr kumimoji="1" sz="2700">
          <a:solidFill>
            <a:schemeClr val="tx1"/>
          </a:solidFill>
          <a:latin typeface="+mn-lt"/>
          <a:ea typeface="+mn-ea"/>
        </a:defRPr>
      </a:lvl4pPr>
      <a:lvl5pPr marL="2749304" indent="-305478" algn="l" rtl="0" fontAlgn="base" latinLnBrk="1">
        <a:spcBef>
          <a:spcPct val="20000"/>
        </a:spcBef>
        <a:spcAft>
          <a:spcPct val="0"/>
        </a:spcAft>
        <a:buChar char="»"/>
        <a:defRPr kumimoji="1" sz="2700">
          <a:solidFill>
            <a:schemeClr val="tx1"/>
          </a:solidFill>
          <a:latin typeface="+mn-lt"/>
          <a:ea typeface="+mn-ea"/>
        </a:defRPr>
      </a:lvl5pPr>
      <a:lvl6pPr marL="3360260" indent="-305478" algn="l" rtl="0" fontAlgn="base" latinLnBrk="1">
        <a:spcBef>
          <a:spcPct val="20000"/>
        </a:spcBef>
        <a:spcAft>
          <a:spcPct val="0"/>
        </a:spcAft>
        <a:buChar char="»"/>
        <a:defRPr kumimoji="1" sz="2700">
          <a:solidFill>
            <a:schemeClr val="tx1"/>
          </a:solidFill>
          <a:latin typeface="+mn-lt"/>
          <a:ea typeface="+mn-ea"/>
        </a:defRPr>
      </a:lvl6pPr>
      <a:lvl7pPr marL="3971216" indent="-305478" algn="l" rtl="0" fontAlgn="base" latinLnBrk="1">
        <a:spcBef>
          <a:spcPct val="20000"/>
        </a:spcBef>
        <a:spcAft>
          <a:spcPct val="0"/>
        </a:spcAft>
        <a:buChar char="»"/>
        <a:defRPr kumimoji="1" sz="2700">
          <a:solidFill>
            <a:schemeClr val="tx1"/>
          </a:solidFill>
          <a:latin typeface="+mn-lt"/>
          <a:ea typeface="+mn-ea"/>
        </a:defRPr>
      </a:lvl7pPr>
      <a:lvl8pPr marL="4582173" indent="-305478" algn="l" rtl="0" fontAlgn="base" latinLnBrk="1">
        <a:spcBef>
          <a:spcPct val="20000"/>
        </a:spcBef>
        <a:spcAft>
          <a:spcPct val="0"/>
        </a:spcAft>
        <a:buChar char="»"/>
        <a:defRPr kumimoji="1" sz="2700">
          <a:solidFill>
            <a:schemeClr val="tx1"/>
          </a:solidFill>
          <a:latin typeface="+mn-lt"/>
          <a:ea typeface="+mn-ea"/>
        </a:defRPr>
      </a:lvl8pPr>
      <a:lvl9pPr marL="5193129" indent="-305478" algn="l" rtl="0" fontAlgn="base" latinLnBrk="1">
        <a:spcBef>
          <a:spcPct val="20000"/>
        </a:spcBef>
        <a:spcAft>
          <a:spcPct val="0"/>
        </a:spcAft>
        <a:buChar char="»"/>
        <a:defRPr kumimoji="1" sz="27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0956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21913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32869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3825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54782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65738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76695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87651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7" name="Text Box 229"/>
          <p:cNvSpPr txBox="1">
            <a:spLocks noChangeArrowheads="1"/>
          </p:cNvSpPr>
          <p:nvPr/>
        </p:nvSpPr>
        <p:spPr bwMode="auto">
          <a:xfrm>
            <a:off x="2264899" y="3389243"/>
            <a:ext cx="8074855" cy="924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3040" tIns="61521" rIns="123040" bIns="61521"/>
          <a:lstStyle/>
          <a:p>
            <a:pPr algn="ctr" eaLnBrk="0" latinLnBrk="0" hangingPunct="0"/>
            <a:r>
              <a:rPr kumimoji="0" lang="ko-KR" altLang="en-US" sz="4300" b="1" dirty="0"/>
              <a:t>업무 흐름도</a:t>
            </a:r>
          </a:p>
        </p:txBody>
      </p:sp>
      <p:sp>
        <p:nvSpPr>
          <p:cNvPr id="2426" name="Rectangle 378"/>
          <p:cNvSpPr>
            <a:spLocks noChangeArrowheads="1"/>
          </p:cNvSpPr>
          <p:nvPr/>
        </p:nvSpPr>
        <p:spPr bwMode="auto">
          <a:xfrm>
            <a:off x="315937" y="4296544"/>
            <a:ext cx="12091768" cy="4032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lIns="122191" tIns="61096" rIns="122191" bIns="61096" anchor="ctr"/>
          <a:lstStyle/>
          <a:p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56442" y="2221713"/>
            <a:ext cx="12091768" cy="554272"/>
          </a:xfrm>
          <a:prstGeom prst="rect">
            <a:avLst/>
          </a:prstGeom>
        </p:spPr>
        <p:txBody>
          <a:bodyPr wrap="square" lIns="122191" tIns="61096" rIns="122191" bIns="61096">
            <a:spAutoFit/>
          </a:bodyPr>
          <a:lstStyle/>
          <a:p>
            <a:pPr lvl="0" algn="ctr"/>
            <a:r>
              <a:rPr lang="ko-KR" altLang="en-US" sz="2800" b="1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딥러닝을</a:t>
            </a:r>
            <a:r>
              <a:rPr lang="ko-KR" altLang="en-US" sz="28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 이용한 약 복용 알림 시스템</a:t>
            </a:r>
            <a:endParaRPr lang="ko-KR" altLang="en-US" sz="2700" b="1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5936" y="4387966"/>
            <a:ext cx="12091768" cy="560154"/>
          </a:xfrm>
          <a:prstGeom prst="rect">
            <a:avLst/>
          </a:prstGeom>
        </p:spPr>
        <p:txBody>
          <a:bodyPr wrap="square" lIns="122191" tIns="61096" rIns="122191" bIns="61096">
            <a:spAutoFit/>
          </a:bodyPr>
          <a:lstStyle/>
          <a:p>
            <a:pPr algn="ctr"/>
            <a:r>
              <a:rPr lang="en-US" altLang="ko-KR" sz="2700" b="1" dirty="0"/>
              <a:t>Cap-design-02</a:t>
            </a:r>
            <a:endParaRPr lang="ko-KR" altLang="en-US" sz="2700" b="1" dirty="0"/>
          </a:p>
        </p:txBody>
      </p:sp>
      <p:sp>
        <p:nvSpPr>
          <p:cNvPr id="10" name="직사각형 9"/>
          <p:cNvSpPr/>
          <p:nvPr/>
        </p:nvSpPr>
        <p:spPr>
          <a:xfrm>
            <a:off x="315937" y="8172083"/>
            <a:ext cx="12091766" cy="538884"/>
          </a:xfrm>
          <a:prstGeom prst="rect">
            <a:avLst/>
          </a:prstGeom>
        </p:spPr>
        <p:txBody>
          <a:bodyPr wrap="square" lIns="122191" tIns="61096" rIns="122191" bIns="61096">
            <a:spAutoFit/>
          </a:bodyPr>
          <a:lstStyle/>
          <a:p>
            <a:pPr algn="ctr"/>
            <a:r>
              <a:rPr lang="en-US" altLang="ko-KR" sz="1600" b="1" dirty="0"/>
              <a:t>Copyright © 2024 </a:t>
            </a:r>
            <a:r>
              <a:rPr lang="ko-KR" altLang="en-US" sz="1600" b="1" dirty="0"/>
              <a:t>광주대학교 컴퓨터공학과</a:t>
            </a:r>
          </a:p>
          <a:p>
            <a:pPr algn="ctr"/>
            <a:r>
              <a:rPr lang="ko-KR" altLang="en-US" sz="1100" dirty="0"/>
              <a:t>사전 승인 없이 본 내용의 전부 또는 일부에 대한 복사</a:t>
            </a:r>
            <a:r>
              <a:rPr lang="en-US" altLang="ko-KR" sz="1100" dirty="0"/>
              <a:t>, </a:t>
            </a:r>
            <a:r>
              <a:rPr lang="ko-KR" altLang="en-US" sz="1100" dirty="0"/>
              <a:t>전재</a:t>
            </a:r>
            <a:r>
              <a:rPr lang="en-US" altLang="ko-KR" sz="1100" dirty="0"/>
              <a:t>, </a:t>
            </a:r>
            <a:r>
              <a:rPr lang="ko-KR" altLang="en-US" sz="1100" dirty="0"/>
              <a:t>배포</a:t>
            </a:r>
            <a:r>
              <a:rPr lang="en-US" altLang="ko-KR" sz="1100" dirty="0"/>
              <a:t>, </a:t>
            </a:r>
            <a:r>
              <a:rPr lang="ko-KR" altLang="en-US" sz="1100" dirty="0"/>
              <a:t>사용을 금합니다</a:t>
            </a:r>
            <a:r>
              <a:rPr lang="en-US" altLang="ko-KR" sz="1100"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5319640" y="1277938"/>
            <a:ext cx="2234125" cy="426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2191" tIns="61096" rIns="122191" bIns="61096" anchor="ctr">
            <a:spAutoFit/>
          </a:bodyPr>
          <a:lstStyle/>
          <a:p>
            <a:pPr algn="ctr"/>
            <a:r>
              <a:rPr lang="ko-KR" altLang="en-US" sz="1900" b="1" u="sng" dirty="0"/>
              <a:t>개 정 이 </a:t>
            </a:r>
            <a:r>
              <a:rPr lang="ko-KR" altLang="en-US" sz="1900" b="1" u="sng" dirty="0" err="1"/>
              <a:t>력</a:t>
            </a:r>
            <a:endParaRPr lang="ko-KR" altLang="en-US" sz="1900" u="sng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91387"/>
              </p:ext>
            </p:extLst>
          </p:nvPr>
        </p:nvGraphicFramePr>
        <p:xfrm>
          <a:off x="726491" y="1977887"/>
          <a:ext cx="11348618" cy="5494909"/>
        </p:xfrm>
        <a:graphic>
          <a:graphicData uri="http://schemas.openxmlformats.org/drawingml/2006/table">
            <a:tbl>
              <a:tblPr/>
              <a:tblGrid>
                <a:gridCol w="1021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64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4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200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12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574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7594">
                <a:tc>
                  <a:txBody>
                    <a:bodyPr/>
                    <a:lstStyle/>
                    <a:p>
                      <a:pPr marL="559435" indent="-55943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NO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1277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버전</a:t>
                      </a:r>
                      <a:endParaRPr lang="ko-KR" sz="1500" b="1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1277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변경일</a:t>
                      </a: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59563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변경 사유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0579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변경 내용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1404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작성자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223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승인자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1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0.1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2024.04.03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신규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7530" indent="-46228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 err="1">
                          <a:effectLst/>
                          <a:latin typeface="Arial"/>
                          <a:ea typeface="굴림체"/>
                          <a:cs typeface="Times New Roman"/>
                        </a:rPr>
                        <a:t>업무흐름도</a:t>
                      </a:r>
                      <a:r>
                        <a:rPr lang="ko-KR" altLang="en-US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 최초 작성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이지용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500" b="0" i="0" u="none" strike="noStrike" kern="1200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rPr>
                        <a:t>2</a:t>
                      </a:r>
                      <a:endParaRPr lang="ko-KR" altLang="en-US" sz="1500" b="0" i="0" u="none" strike="noStrike" kern="100" baseline="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굴림체" panose="020B0609000101010101" pitchFamily="49" charset="-127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0.2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2024.04.11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수정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7530" indent="-46228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 err="1">
                          <a:effectLst/>
                          <a:latin typeface="Arial"/>
                          <a:ea typeface="굴림체"/>
                          <a:cs typeface="Times New Roman"/>
                        </a:rPr>
                        <a:t>업무흐름도</a:t>
                      </a:r>
                      <a:r>
                        <a:rPr lang="ko-KR" altLang="en-US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 추가 및 수정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이지용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500" b="0" i="0" u="none" strike="noStrike" kern="1200" baseline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rPr>
                        <a:t>3</a:t>
                      </a:r>
                      <a:endParaRPr lang="ko-KR" altLang="en-US" sz="1500" b="0" i="0" u="none" strike="noStrike" kern="100" baseline="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굴림체" panose="020B0609000101010101" pitchFamily="49" charset="-127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0.3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2024.04.17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수정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7530" indent="-46228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 err="1">
                          <a:effectLst/>
                          <a:latin typeface="Arial"/>
                          <a:ea typeface="굴림체"/>
                          <a:cs typeface="Times New Roman"/>
                        </a:rPr>
                        <a:t>업무흐름도</a:t>
                      </a:r>
                      <a:r>
                        <a:rPr lang="ko-KR" altLang="en-US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 수정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이지용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4</a:t>
                      </a: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0.4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2024.04.25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수정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7530" indent="-46228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 err="1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업무흐름도</a:t>
                      </a:r>
                      <a:r>
                        <a:rPr lang="ko-KR" altLang="en-US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 수정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이지용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4</a:t>
                      </a: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0.5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2024.05.09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수정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7530" indent="-46228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 err="1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업무흐름도</a:t>
                      </a:r>
                      <a:r>
                        <a:rPr lang="ko-KR" altLang="en-US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 수정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이지용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724354" y="7640385"/>
            <a:ext cx="11352892" cy="969771"/>
          </a:xfrm>
          <a:prstGeom prst="rect">
            <a:avLst/>
          </a:prstGeom>
        </p:spPr>
        <p:txBody>
          <a:bodyPr wrap="square" lIns="122191" tIns="61096" rIns="122191" bIns="61096">
            <a:spAutoFit/>
          </a:bodyPr>
          <a:lstStyle/>
          <a:p>
            <a:r>
              <a:rPr lang="en-US" altLang="ko-KR" sz="1100" dirty="0"/>
              <a:t>1) </a:t>
            </a:r>
            <a:r>
              <a:rPr lang="ko-KR" altLang="ko-KR" sz="1100" dirty="0"/>
              <a:t>버전</a:t>
            </a:r>
            <a:r>
              <a:rPr lang="en-US" altLang="ko-KR" sz="1100" dirty="0"/>
              <a:t>: </a:t>
            </a:r>
            <a:r>
              <a:rPr lang="ko-KR" altLang="ko-KR" sz="1100" dirty="0"/>
              <a:t>초안은</a:t>
            </a:r>
            <a:r>
              <a:rPr lang="en-US" altLang="ko-KR" sz="1100" dirty="0"/>
              <a:t> 0.1</a:t>
            </a:r>
            <a:r>
              <a:rPr lang="ko-KR" altLang="ko-KR" sz="1100" dirty="0"/>
              <a:t>으로 표시 하고</a:t>
            </a:r>
            <a:r>
              <a:rPr lang="en-US" altLang="ko-KR" sz="1100" dirty="0"/>
              <a:t>, </a:t>
            </a:r>
            <a:r>
              <a:rPr lang="ko-KR" altLang="ko-KR" sz="1100" dirty="0"/>
              <a:t>검토 된 이후 승인을 득한 이후에는</a:t>
            </a:r>
            <a:r>
              <a:rPr lang="en-US" altLang="ko-KR" sz="1100" dirty="0"/>
              <a:t> 1.0</a:t>
            </a:r>
            <a:r>
              <a:rPr lang="ko-KR" altLang="ko-KR" sz="1100" dirty="0"/>
              <a:t>부터 시작하여 정수 단위로 변경 관리 함</a:t>
            </a:r>
            <a:r>
              <a:rPr lang="en-US" altLang="ko-KR" sz="1100" dirty="0"/>
              <a:t>, </a:t>
            </a:r>
            <a:endParaRPr lang="ko-KR" altLang="ko-KR" sz="1100" dirty="0"/>
          </a:p>
          <a:p>
            <a:r>
              <a:rPr lang="ko-KR" altLang="ko-KR" sz="1100" dirty="0"/>
              <a:t>변경 발생 시</a:t>
            </a:r>
            <a:r>
              <a:rPr lang="en-US" altLang="ko-KR" sz="1100" dirty="0"/>
              <a:t>, </a:t>
            </a:r>
            <a:r>
              <a:rPr lang="ko-KR" altLang="ko-KR" sz="1100" dirty="0"/>
              <a:t>소수점 아래 번호로 관리하고</a:t>
            </a:r>
            <a:r>
              <a:rPr lang="en-US" altLang="ko-KR" sz="1100" dirty="0"/>
              <a:t>, </a:t>
            </a:r>
            <a:r>
              <a:rPr lang="ko-KR" altLang="ko-KR" sz="1100" dirty="0"/>
              <a:t>목차 내용이 바뀔 정도의 큰 변경이 발생하면 상위 정수를 변경 함</a:t>
            </a:r>
            <a:r>
              <a:rPr lang="en-US" altLang="ko-KR" sz="1100" dirty="0"/>
              <a:t>. </a:t>
            </a:r>
            <a:endParaRPr lang="ko-KR" altLang="ko-KR" sz="1100" dirty="0"/>
          </a:p>
          <a:p>
            <a:r>
              <a:rPr lang="en-US" altLang="ko-KR" sz="1100" dirty="0"/>
              <a:t>(</a:t>
            </a:r>
            <a:r>
              <a:rPr lang="ko-KR" altLang="ko-KR" sz="1100" dirty="0"/>
              <a:t>예</a:t>
            </a:r>
            <a:r>
              <a:rPr lang="en-US" altLang="ko-KR" sz="1100" dirty="0"/>
              <a:t>, V1.2 : 2</a:t>
            </a:r>
            <a:r>
              <a:rPr lang="ko-KR" altLang="ko-KR" sz="1100" dirty="0"/>
              <a:t>번 수정됨</a:t>
            </a:r>
            <a:r>
              <a:rPr lang="en-US" altLang="ko-KR" sz="1100" dirty="0"/>
              <a:t>, </a:t>
            </a:r>
            <a:r>
              <a:rPr lang="ko-KR" altLang="ko-KR" sz="1100" dirty="0"/>
              <a:t>목차 내용이 변경되면</a:t>
            </a:r>
            <a:r>
              <a:rPr lang="en-US" altLang="ko-KR" sz="1100" dirty="0"/>
              <a:t> V2.0 </a:t>
            </a:r>
            <a:r>
              <a:rPr lang="ko-KR" altLang="ko-KR" sz="1100" dirty="0"/>
              <a:t>이 됨</a:t>
            </a:r>
            <a:r>
              <a:rPr lang="en-US" altLang="ko-KR" sz="1100" dirty="0"/>
              <a:t>)</a:t>
            </a:r>
            <a:endParaRPr lang="ko-KR" altLang="ko-KR" sz="1100" dirty="0"/>
          </a:p>
          <a:p>
            <a:r>
              <a:rPr lang="en-US" altLang="ko-KR" sz="1100" dirty="0"/>
              <a:t>2) </a:t>
            </a:r>
            <a:r>
              <a:rPr lang="ko-KR" altLang="ko-KR" sz="1100" dirty="0"/>
              <a:t>변경 사유</a:t>
            </a:r>
            <a:r>
              <a:rPr lang="en-US" altLang="ko-KR" sz="1100" dirty="0"/>
              <a:t> : </a:t>
            </a:r>
            <a:r>
              <a:rPr lang="ko-KR" altLang="ko-KR" sz="1100" dirty="0"/>
              <a:t>변경 내용이 이전 문서에 대해 신규</a:t>
            </a:r>
            <a:r>
              <a:rPr lang="en-US" altLang="ko-KR" sz="1100" dirty="0"/>
              <a:t>/</a:t>
            </a:r>
            <a:r>
              <a:rPr lang="ko-KR" altLang="ko-KR" sz="1100" dirty="0"/>
              <a:t>추가</a:t>
            </a:r>
            <a:r>
              <a:rPr lang="en-US" altLang="ko-KR" sz="1100" dirty="0"/>
              <a:t>/</a:t>
            </a:r>
            <a:r>
              <a:rPr lang="ko-KR" altLang="ko-KR" sz="1100" dirty="0"/>
              <a:t>수정</a:t>
            </a:r>
            <a:r>
              <a:rPr lang="en-US" altLang="ko-KR" sz="1100" dirty="0"/>
              <a:t>/</a:t>
            </a:r>
            <a:r>
              <a:rPr lang="ko-KR" altLang="ko-KR" sz="1100" dirty="0"/>
              <a:t>삭제</a:t>
            </a:r>
            <a:r>
              <a:rPr lang="en-US" altLang="ko-KR" sz="1100" dirty="0"/>
              <a:t>/</a:t>
            </a:r>
            <a:r>
              <a:rPr lang="ko-KR" altLang="ko-KR" sz="1100" dirty="0"/>
              <a:t>검토</a:t>
            </a:r>
            <a:r>
              <a:rPr lang="en-US" altLang="ko-KR" sz="1100" dirty="0"/>
              <a:t>/</a:t>
            </a:r>
            <a:r>
              <a:rPr lang="ko-KR" altLang="ko-KR" sz="1100" dirty="0"/>
              <a:t>승인 인지 선택 기입</a:t>
            </a:r>
          </a:p>
          <a:p>
            <a:r>
              <a:rPr lang="en-US" altLang="ko-KR" sz="1100" dirty="0"/>
              <a:t>3) </a:t>
            </a:r>
            <a:r>
              <a:rPr lang="ko-KR" altLang="ko-KR" sz="1100" dirty="0"/>
              <a:t>변경 내용</a:t>
            </a:r>
            <a:r>
              <a:rPr lang="en-US" altLang="ko-KR" sz="1100" dirty="0"/>
              <a:t> : </a:t>
            </a:r>
            <a:r>
              <a:rPr lang="ko-KR" altLang="ko-KR" sz="1100" dirty="0"/>
              <a:t>변경 내용을 자세히 기록</a:t>
            </a:r>
            <a:r>
              <a:rPr lang="en-US" altLang="ko-KR" sz="1100" dirty="0"/>
              <a:t>(</a:t>
            </a:r>
            <a:r>
              <a:rPr lang="ko-KR" altLang="ko-KR" sz="1100" dirty="0"/>
              <a:t>변경된 위치</a:t>
            </a:r>
            <a:r>
              <a:rPr lang="en-US" altLang="ko-KR" sz="1100" dirty="0"/>
              <a:t>, </a:t>
            </a:r>
            <a:r>
              <a:rPr lang="ko-KR" altLang="ko-KR" sz="1100" dirty="0"/>
              <a:t>즉 페이지 번호와 변경 내용을 기술한다</a:t>
            </a:r>
            <a:r>
              <a:rPr lang="en-US" altLang="ko-KR" sz="1100" dirty="0"/>
              <a:t>.)</a:t>
            </a:r>
            <a:endParaRPr lang="ko-KR" altLang="ko-KR" sz="1100" dirty="0"/>
          </a:p>
        </p:txBody>
      </p:sp>
      <p:graphicFrame>
        <p:nvGraphicFramePr>
          <p:cNvPr id="5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041712"/>
              </p:ext>
            </p:extLst>
          </p:nvPr>
        </p:nvGraphicFramePr>
        <p:xfrm>
          <a:off x="52389" y="123825"/>
          <a:ext cx="12749211" cy="902695"/>
        </p:xfrm>
        <a:graphic>
          <a:graphicData uri="http://schemas.openxmlformats.org/drawingml/2006/table">
            <a:tbl>
              <a:tblPr/>
              <a:tblGrid>
                <a:gridCol w="1188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61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30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u="none" strike="noStrike" dirty="0"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업무흐름도</a:t>
                      </a:r>
                      <a:endParaRPr lang="en-US" altLang="ko-KR" sz="1800" b="1" i="0" u="none" strike="noStrike" dirty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프로젝트명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딥러닝을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이용한 약 복용 알림 시스템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문서번호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cap-de-02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4998" y="1280161"/>
            <a:ext cx="10737752" cy="706532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2191" tIns="61096" rIns="122191" bIns="61096" numCol="1" anchor="t" anchorCtr="0" compatLnSpc="1">
            <a:prstTxWarp prst="textNoShape">
              <a:avLst/>
            </a:prstTxWarp>
          </a:bodyPr>
          <a:lstStyle/>
          <a:p>
            <a:pPr marL="814608" indent="-814608" algn="ctr">
              <a:buNone/>
            </a:pPr>
            <a:r>
              <a:rPr lang="ko-KR" altLang="en-US" sz="1900" b="1" dirty="0"/>
              <a:t>목차</a:t>
            </a:r>
          </a:p>
          <a:p>
            <a:pPr marL="814608" indent="-814608">
              <a:buNone/>
            </a:pPr>
            <a:endParaRPr lang="ko-KR" altLang="en-US" sz="1600" b="1" dirty="0"/>
          </a:p>
          <a:p>
            <a:pPr marL="814608" indent="-814608" algn="dist">
              <a:buNone/>
            </a:pPr>
            <a:r>
              <a:rPr lang="en-US" altLang="ko-KR" sz="1500" b="1" dirty="0"/>
              <a:t>1. </a:t>
            </a:r>
            <a:r>
              <a:rPr lang="ko-KR" altLang="en-US" sz="1500" b="1" dirty="0"/>
              <a:t>업무 흐름도 </a:t>
            </a:r>
            <a:r>
              <a:rPr lang="en-US" altLang="ko-KR" sz="1500" b="1" dirty="0"/>
              <a:t>...........................................................................................3</a:t>
            </a:r>
          </a:p>
        </p:txBody>
      </p:sp>
      <p:sp>
        <p:nvSpPr>
          <p:cNvPr id="19459" name="Rectangle 1027"/>
          <p:cNvSpPr>
            <a:spLocks noChangeArrowheads="1"/>
          </p:cNvSpPr>
          <p:nvPr/>
        </p:nvSpPr>
        <p:spPr bwMode="auto">
          <a:xfrm>
            <a:off x="385689" y="211139"/>
            <a:ext cx="12120489" cy="369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2191" tIns="61096" rIns="122191" bIns="61096">
            <a:spAutoFit/>
          </a:bodyPr>
          <a:lstStyle/>
          <a:p>
            <a:pPr algn="just" eaLnBrk="0" latinLnBrk="0" hangingPunct="0"/>
            <a:r>
              <a:rPr kumimoji="0" lang="en-US" altLang="ko-KR" sz="1600" dirty="0"/>
              <a:t> </a:t>
            </a:r>
          </a:p>
        </p:txBody>
      </p:sp>
      <p:graphicFrame>
        <p:nvGraphicFramePr>
          <p:cNvPr id="4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859915"/>
              </p:ext>
            </p:extLst>
          </p:nvPr>
        </p:nvGraphicFramePr>
        <p:xfrm>
          <a:off x="52389" y="123825"/>
          <a:ext cx="12749211" cy="902695"/>
        </p:xfrm>
        <a:graphic>
          <a:graphicData uri="http://schemas.openxmlformats.org/drawingml/2006/table">
            <a:tbl>
              <a:tblPr/>
              <a:tblGrid>
                <a:gridCol w="1188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61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30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u="none" strike="noStrike" dirty="0"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업무흐름도</a:t>
                      </a:r>
                      <a:endParaRPr lang="en-US" altLang="ko-KR" sz="1800" b="1" i="0" u="none" strike="noStrike" dirty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프로젝트명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딥러닝을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이용한 약 복용 알림 시스템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문서번호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cap-de-02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1027"/>
          <p:cNvSpPr>
            <a:spLocks noChangeArrowheads="1"/>
          </p:cNvSpPr>
          <p:nvPr/>
        </p:nvSpPr>
        <p:spPr bwMode="auto">
          <a:xfrm>
            <a:off x="385689" y="211139"/>
            <a:ext cx="12120489" cy="369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2191" tIns="61096" rIns="122191" bIns="61096">
            <a:spAutoFit/>
          </a:bodyPr>
          <a:lstStyle/>
          <a:p>
            <a:pPr algn="just" eaLnBrk="0" latinLnBrk="0" hangingPunct="0"/>
            <a:r>
              <a:rPr kumimoji="0" lang="en-US" altLang="ko-KR" sz="1600" dirty="0"/>
              <a:t> </a:t>
            </a:r>
          </a:p>
        </p:txBody>
      </p:sp>
      <p:graphicFrame>
        <p:nvGraphicFramePr>
          <p:cNvPr id="81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417726"/>
              </p:ext>
            </p:extLst>
          </p:nvPr>
        </p:nvGraphicFramePr>
        <p:xfrm>
          <a:off x="52389" y="123825"/>
          <a:ext cx="12749211" cy="902695"/>
        </p:xfrm>
        <a:graphic>
          <a:graphicData uri="http://schemas.openxmlformats.org/drawingml/2006/table">
            <a:tbl>
              <a:tblPr/>
              <a:tblGrid>
                <a:gridCol w="1188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61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30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u="none" strike="noStrike" dirty="0"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업무흐름도</a:t>
                      </a:r>
                      <a:endParaRPr lang="en-US" altLang="ko-KR" sz="1800" b="1" i="0" u="none" strike="noStrike" dirty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프로젝트명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딥러닝을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이용한 약 복용 알림 시스템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문서번호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cap-de-02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0" name="직사각형 239"/>
          <p:cNvSpPr/>
          <p:nvPr/>
        </p:nvSpPr>
        <p:spPr>
          <a:xfrm>
            <a:off x="683123" y="2765058"/>
            <a:ext cx="1020240" cy="2648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전문가 관리</a:t>
            </a:r>
          </a:p>
        </p:txBody>
      </p:sp>
      <p:sp>
        <p:nvSpPr>
          <p:cNvPr id="253" name="직사각형 252"/>
          <p:cNvSpPr/>
          <p:nvPr/>
        </p:nvSpPr>
        <p:spPr>
          <a:xfrm>
            <a:off x="468102" y="2213233"/>
            <a:ext cx="1470779" cy="26480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통합 관리자</a:t>
            </a:r>
          </a:p>
        </p:txBody>
      </p:sp>
      <p:sp>
        <p:nvSpPr>
          <p:cNvPr id="254" name="직사각형 253"/>
          <p:cNvSpPr/>
          <p:nvPr/>
        </p:nvSpPr>
        <p:spPr>
          <a:xfrm>
            <a:off x="3705271" y="2208312"/>
            <a:ext cx="1457210" cy="26480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전문가</a:t>
            </a:r>
          </a:p>
        </p:txBody>
      </p:sp>
      <p:sp>
        <p:nvSpPr>
          <p:cNvPr id="263" name="직사각형 262"/>
          <p:cNvSpPr/>
          <p:nvPr/>
        </p:nvSpPr>
        <p:spPr>
          <a:xfrm>
            <a:off x="683123" y="3241662"/>
            <a:ext cx="1020240" cy="2648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약 정보 관리</a:t>
            </a:r>
          </a:p>
        </p:txBody>
      </p:sp>
      <p:sp>
        <p:nvSpPr>
          <p:cNvPr id="301" name="직사각형 300"/>
          <p:cNvSpPr/>
          <p:nvPr/>
        </p:nvSpPr>
        <p:spPr>
          <a:xfrm>
            <a:off x="683123" y="3718266"/>
            <a:ext cx="1020240" cy="2648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>
                <a:solidFill>
                  <a:schemeClr val="tx1"/>
                </a:solidFill>
                <a:latin typeface="+mn-ea"/>
              </a:rPr>
              <a:t>회원 관리</a:t>
            </a:r>
            <a:endParaRPr kumimoji="0"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759769" y="3095639"/>
            <a:ext cx="1020240" cy="2648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전문가 등록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2759769" y="3527687"/>
            <a:ext cx="1020240" cy="2648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>
                <a:solidFill>
                  <a:schemeClr val="tx1"/>
                </a:solidFill>
                <a:latin typeface="+mn-ea"/>
              </a:rPr>
              <a:t>전문가 프로필 등록</a:t>
            </a:r>
          </a:p>
        </p:txBody>
      </p:sp>
      <p:cxnSp>
        <p:nvCxnSpPr>
          <p:cNvPr id="50" name="직선 화살표 연결선 9"/>
          <p:cNvCxnSpPr>
            <a:cxnSpLocks noChangeShapeType="1"/>
            <a:stCxn id="43" idx="2"/>
            <a:endCxn id="46" idx="0"/>
          </p:cNvCxnSpPr>
          <p:nvPr/>
        </p:nvCxnSpPr>
        <p:spPr bwMode="auto">
          <a:xfrm>
            <a:off x="3269889" y="3360440"/>
            <a:ext cx="0" cy="167247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" name="직사각형 47"/>
          <p:cNvSpPr/>
          <p:nvPr/>
        </p:nvSpPr>
        <p:spPr>
          <a:xfrm>
            <a:off x="3985414" y="2760137"/>
            <a:ext cx="841843" cy="2648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회원가입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683123" y="4194872"/>
            <a:ext cx="1020240" cy="2648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코드 관리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683123" y="4671475"/>
            <a:ext cx="1020240" cy="2648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팝업 관리</a:t>
            </a:r>
          </a:p>
        </p:txBody>
      </p:sp>
      <p:cxnSp>
        <p:nvCxnSpPr>
          <p:cNvPr id="17" name="꺾인 연결선 16"/>
          <p:cNvCxnSpPr>
            <a:cxnSpLocks/>
            <a:stCxn id="46" idx="1"/>
            <a:endCxn id="240" idx="3"/>
          </p:cNvCxnSpPr>
          <p:nvPr/>
        </p:nvCxnSpPr>
        <p:spPr bwMode="auto">
          <a:xfrm rot="10800000">
            <a:off x="1703363" y="2897460"/>
            <a:ext cx="1056406" cy="762629"/>
          </a:xfrm>
          <a:prstGeom prst="bentConnector3">
            <a:avLst>
              <a:gd name="adj1" fmla="val 50000"/>
            </a:avLst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7" name="직사각형 126"/>
          <p:cNvSpPr/>
          <p:nvPr/>
        </p:nvSpPr>
        <p:spPr>
          <a:xfrm>
            <a:off x="9978118" y="3246948"/>
            <a:ext cx="908545" cy="42300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모든 약 복용 </a:t>
            </a:r>
            <a:endParaRPr kumimoji="0"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완료 등록</a:t>
            </a:r>
            <a:endParaRPr kumimoji="0"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1EE14A3E-E0C4-4C7A-94AF-6F595F89244D}"/>
              </a:ext>
            </a:extLst>
          </p:cNvPr>
          <p:cNvCxnSpPr>
            <a:cxnSpLocks/>
          </p:cNvCxnSpPr>
          <p:nvPr/>
        </p:nvCxnSpPr>
        <p:spPr>
          <a:xfrm flipH="1">
            <a:off x="2260587" y="2208312"/>
            <a:ext cx="28694" cy="4680520"/>
          </a:xfrm>
          <a:prstGeom prst="line">
            <a:avLst/>
          </a:prstGeom>
          <a:noFill/>
          <a:ln w="3175" algn="ctr">
            <a:solidFill>
              <a:srgbClr val="4D4D4D"/>
            </a:solidFill>
            <a:prstDash val="lgDashDotDot"/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65" name="그룹 264">
            <a:extLst>
              <a:ext uri="{FF2B5EF4-FFF2-40B4-BE49-F238E27FC236}">
                <a16:creationId xmlns:a16="http://schemas.microsoft.com/office/drawing/2014/main" id="{903197FA-4FBB-4679-A5BE-40801621FB35}"/>
              </a:ext>
            </a:extLst>
          </p:cNvPr>
          <p:cNvGrpSpPr/>
          <p:nvPr/>
        </p:nvGrpSpPr>
        <p:grpSpPr>
          <a:xfrm>
            <a:off x="5193943" y="2731108"/>
            <a:ext cx="868729" cy="3258537"/>
            <a:chOff x="7318489" y="5673473"/>
            <a:chExt cx="868729" cy="3258537"/>
          </a:xfrm>
        </p:grpSpPr>
        <p:sp>
          <p:nvSpPr>
            <p:cNvPr id="62" name="직사각형 61"/>
            <p:cNvSpPr/>
            <p:nvPr/>
          </p:nvSpPr>
          <p:spPr>
            <a:xfrm>
              <a:off x="7318489" y="5673473"/>
              <a:ext cx="841843" cy="2648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dirty="0">
                  <a:solidFill>
                    <a:schemeClr val="tx1"/>
                  </a:solidFill>
                  <a:latin typeface="+mn-ea"/>
                </a:rPr>
                <a:t>게시판 선택</a:t>
              </a: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009E6688-6C4E-4473-933D-E40D83524D13}"/>
                </a:ext>
              </a:extLst>
            </p:cNvPr>
            <p:cNvSpPr/>
            <p:nvPr/>
          </p:nvSpPr>
          <p:spPr>
            <a:xfrm>
              <a:off x="7345375" y="6054588"/>
              <a:ext cx="841843" cy="2648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dirty="0">
                  <a:solidFill>
                    <a:schemeClr val="tx1"/>
                  </a:solidFill>
                  <a:latin typeface="+mn-ea"/>
                </a:rPr>
                <a:t>게시글 이용</a:t>
              </a:r>
            </a:p>
          </p:txBody>
        </p:sp>
        <p:cxnSp>
          <p:nvCxnSpPr>
            <p:cNvPr id="224" name="직선 화살표 연결선 223">
              <a:extLst>
                <a:ext uri="{FF2B5EF4-FFF2-40B4-BE49-F238E27FC236}">
                  <a16:creationId xmlns:a16="http://schemas.microsoft.com/office/drawing/2014/main" id="{13BBA6D1-CFF9-4F56-9505-549D4092E46A}"/>
                </a:ext>
              </a:extLst>
            </p:cNvPr>
            <p:cNvCxnSpPr>
              <a:cxnSpLocks/>
              <a:stCxn id="62" idx="2"/>
              <a:endCxn id="68" idx="0"/>
            </p:cNvCxnSpPr>
            <p:nvPr/>
          </p:nvCxnSpPr>
          <p:spPr bwMode="auto">
            <a:xfrm>
              <a:off x="7739411" y="5938274"/>
              <a:ext cx="26886" cy="116314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8A3340D2-0C7C-4529-A971-17939237A54C}"/>
                </a:ext>
              </a:extLst>
            </p:cNvPr>
            <p:cNvSpPr/>
            <p:nvPr/>
          </p:nvSpPr>
          <p:spPr>
            <a:xfrm>
              <a:off x="7345375" y="6427820"/>
              <a:ext cx="841843" cy="2648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dirty="0">
                  <a:solidFill>
                    <a:schemeClr val="tx1"/>
                  </a:solidFill>
                  <a:latin typeface="+mn-ea"/>
                </a:rPr>
                <a:t>게시글 등록</a:t>
              </a: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46BFAFC7-472C-424B-9421-D74661E39288}"/>
                </a:ext>
              </a:extLst>
            </p:cNvPr>
            <p:cNvSpPr/>
            <p:nvPr/>
          </p:nvSpPr>
          <p:spPr>
            <a:xfrm>
              <a:off x="7345375" y="6801052"/>
              <a:ext cx="841843" cy="2648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dirty="0">
                  <a:solidFill>
                    <a:schemeClr val="tx1"/>
                  </a:solidFill>
                  <a:latin typeface="+mn-ea"/>
                </a:rPr>
                <a:t>게시글 수정</a:t>
              </a: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6EA1853E-2358-485C-B1A4-56902F4DA37F}"/>
                </a:ext>
              </a:extLst>
            </p:cNvPr>
            <p:cNvSpPr/>
            <p:nvPr/>
          </p:nvSpPr>
          <p:spPr>
            <a:xfrm>
              <a:off x="7345375" y="7174284"/>
              <a:ext cx="841843" cy="2648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dirty="0">
                  <a:solidFill>
                    <a:schemeClr val="tx1"/>
                  </a:solidFill>
                  <a:latin typeface="+mn-ea"/>
                </a:rPr>
                <a:t>게시글 삭제</a:t>
              </a: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1B86B798-F2A9-45A0-9BD7-019FB2FC5C2A}"/>
                </a:ext>
              </a:extLst>
            </p:cNvPr>
            <p:cNvSpPr/>
            <p:nvPr/>
          </p:nvSpPr>
          <p:spPr>
            <a:xfrm>
              <a:off x="7345375" y="7547516"/>
              <a:ext cx="841843" cy="2648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dirty="0">
                  <a:solidFill>
                    <a:schemeClr val="tx1"/>
                  </a:solidFill>
                  <a:latin typeface="+mn-ea"/>
                </a:rPr>
                <a:t>게시글 검색</a:t>
              </a: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14D8DB7C-0FD3-4F3F-8CA7-64D6EF39ACF9}"/>
                </a:ext>
              </a:extLst>
            </p:cNvPr>
            <p:cNvSpPr/>
            <p:nvPr/>
          </p:nvSpPr>
          <p:spPr>
            <a:xfrm>
              <a:off x="7345375" y="7920748"/>
              <a:ext cx="841843" cy="2648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dirty="0">
                  <a:solidFill>
                    <a:schemeClr val="tx1"/>
                  </a:solidFill>
                  <a:latin typeface="+mn-ea"/>
                </a:rPr>
                <a:t>댓글 작성</a:t>
              </a: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7BC20EC0-FE4F-46D6-A7F4-2F58831CC158}"/>
                </a:ext>
              </a:extLst>
            </p:cNvPr>
            <p:cNvSpPr/>
            <p:nvPr/>
          </p:nvSpPr>
          <p:spPr>
            <a:xfrm>
              <a:off x="7345375" y="8293980"/>
              <a:ext cx="841843" cy="2648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dirty="0">
                  <a:solidFill>
                    <a:schemeClr val="tx1"/>
                  </a:solidFill>
                  <a:latin typeface="+mn-ea"/>
                </a:rPr>
                <a:t>댓글 수정</a:t>
              </a: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BF474ABC-5556-4748-BE43-0591E454CB09}"/>
                </a:ext>
              </a:extLst>
            </p:cNvPr>
            <p:cNvSpPr/>
            <p:nvPr/>
          </p:nvSpPr>
          <p:spPr>
            <a:xfrm>
              <a:off x="7345375" y="8667209"/>
              <a:ext cx="841843" cy="2648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dirty="0">
                  <a:solidFill>
                    <a:schemeClr val="tx1"/>
                  </a:solidFill>
                  <a:latin typeface="+mn-ea"/>
                </a:rPr>
                <a:t>댓글 삭제</a:t>
              </a:r>
            </a:p>
          </p:txBody>
        </p:sp>
      </p:grp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B70B9D70-4D74-44D7-B4D7-6C4987CFD8A2}"/>
              </a:ext>
            </a:extLst>
          </p:cNvPr>
          <p:cNvSpPr/>
          <p:nvPr/>
        </p:nvSpPr>
        <p:spPr>
          <a:xfrm>
            <a:off x="3950926" y="3181276"/>
            <a:ext cx="952448" cy="3386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smtClean="0">
                <a:solidFill>
                  <a:schemeClr val="tx1"/>
                </a:solidFill>
                <a:latin typeface="+mn-ea"/>
              </a:rPr>
              <a:t>전문가 </a:t>
            </a: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선택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F8A2663B-F742-471A-B8D4-98DAA3115D0E}"/>
              </a:ext>
            </a:extLst>
          </p:cNvPr>
          <p:cNvSpPr/>
          <p:nvPr/>
        </p:nvSpPr>
        <p:spPr>
          <a:xfrm>
            <a:off x="3950926" y="3803682"/>
            <a:ext cx="952448" cy="3386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정보 입력</a:t>
            </a:r>
          </a:p>
        </p:txBody>
      </p:sp>
      <p:cxnSp>
        <p:nvCxnSpPr>
          <p:cNvPr id="250" name="연결선: 꺾임 249">
            <a:extLst>
              <a:ext uri="{FF2B5EF4-FFF2-40B4-BE49-F238E27FC236}">
                <a16:creationId xmlns:a16="http://schemas.microsoft.com/office/drawing/2014/main" id="{D40C582B-A3ED-4266-AA14-03DEC03EED5C}"/>
              </a:ext>
            </a:extLst>
          </p:cNvPr>
          <p:cNvCxnSpPr>
            <a:cxnSpLocks/>
            <a:stCxn id="100" idx="1"/>
            <a:endCxn id="43" idx="0"/>
          </p:cNvCxnSpPr>
          <p:nvPr/>
        </p:nvCxnSpPr>
        <p:spPr bwMode="auto">
          <a:xfrm rot="10800000">
            <a:off x="3269890" y="3095640"/>
            <a:ext cx="681037" cy="254973"/>
          </a:xfrm>
          <a:prstGeom prst="bentConnector4">
            <a:avLst>
              <a:gd name="adj1" fmla="val 12548"/>
              <a:gd name="adj2" fmla="val 189657"/>
            </a:avLst>
          </a:prstGeom>
          <a:noFill/>
          <a:ln w="3175" algn="ctr">
            <a:solidFill>
              <a:srgbClr val="4D4D4D"/>
            </a:solidFill>
            <a:prstDash val="dashDot"/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7797F609-0D55-4BC2-B1DA-5938EF2A7EE3}"/>
              </a:ext>
            </a:extLst>
          </p:cNvPr>
          <p:cNvSpPr/>
          <p:nvPr/>
        </p:nvSpPr>
        <p:spPr>
          <a:xfrm>
            <a:off x="3957652" y="4349474"/>
            <a:ext cx="952448" cy="3386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로그인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7AE82CE3-BBB9-43F0-B2FA-0021E4977968}"/>
              </a:ext>
            </a:extLst>
          </p:cNvPr>
          <p:cNvSpPr/>
          <p:nvPr/>
        </p:nvSpPr>
        <p:spPr>
          <a:xfrm>
            <a:off x="3927561" y="4893976"/>
            <a:ext cx="999178" cy="3386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schemeClr val="tx1"/>
                </a:solidFill>
                <a:latin typeface="+mn-ea"/>
              </a:rPr>
              <a:t>id/pw</a:t>
            </a: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 찾기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3DAB87C9-F583-4591-BF87-AAEDE4317260}"/>
              </a:ext>
            </a:extLst>
          </p:cNvPr>
          <p:cNvSpPr/>
          <p:nvPr/>
        </p:nvSpPr>
        <p:spPr>
          <a:xfrm>
            <a:off x="6850274" y="4060148"/>
            <a:ext cx="908547" cy="256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>
                <a:solidFill>
                  <a:schemeClr val="tx1"/>
                </a:solidFill>
                <a:latin typeface="+mn-ea"/>
              </a:rPr>
              <a:t>로그아웃</a:t>
            </a: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6F0A92BB-44E3-4C5C-A990-FD12FF838549}"/>
              </a:ext>
            </a:extLst>
          </p:cNvPr>
          <p:cNvSpPr/>
          <p:nvPr/>
        </p:nvSpPr>
        <p:spPr>
          <a:xfrm>
            <a:off x="6855060" y="2798959"/>
            <a:ext cx="908547" cy="256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>
                <a:solidFill>
                  <a:schemeClr val="tx1"/>
                </a:solidFill>
                <a:latin typeface="+mn-ea"/>
              </a:rPr>
              <a:t> 계정 정보 확인</a:t>
            </a: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1EFBD4E3-86A6-414D-8BB7-31666A41F4BE}"/>
              </a:ext>
            </a:extLst>
          </p:cNvPr>
          <p:cNvSpPr/>
          <p:nvPr/>
        </p:nvSpPr>
        <p:spPr>
          <a:xfrm>
            <a:off x="7877060" y="2798959"/>
            <a:ext cx="908547" cy="256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>
                <a:solidFill>
                  <a:schemeClr val="tx1"/>
                </a:solidFill>
                <a:latin typeface="+mn-ea"/>
              </a:rPr>
              <a:t>알림 설정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2BBFC688-7370-423D-8FE8-73D9F37CFB8A}"/>
              </a:ext>
            </a:extLst>
          </p:cNvPr>
          <p:cNvSpPr/>
          <p:nvPr/>
        </p:nvSpPr>
        <p:spPr>
          <a:xfrm>
            <a:off x="7878554" y="3330331"/>
            <a:ext cx="908547" cy="256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>
                <a:solidFill>
                  <a:schemeClr val="tx1"/>
                </a:solidFill>
                <a:latin typeface="+mn-ea"/>
              </a:rPr>
              <a:t>알림 시간 조정</a:t>
            </a:r>
          </a:p>
        </p:txBody>
      </p:sp>
      <p:cxnSp>
        <p:nvCxnSpPr>
          <p:cNvPr id="274" name="직선 화살표 연결선 273">
            <a:extLst>
              <a:ext uri="{FF2B5EF4-FFF2-40B4-BE49-F238E27FC236}">
                <a16:creationId xmlns:a16="http://schemas.microsoft.com/office/drawing/2014/main" id="{A0D02B7B-7E61-435E-8870-27536391448A}"/>
              </a:ext>
            </a:extLst>
          </p:cNvPr>
          <p:cNvCxnSpPr>
            <a:stCxn id="132" idx="2"/>
            <a:endCxn id="137" idx="0"/>
          </p:cNvCxnSpPr>
          <p:nvPr/>
        </p:nvCxnSpPr>
        <p:spPr bwMode="auto">
          <a:xfrm>
            <a:off x="8331334" y="3055199"/>
            <a:ext cx="1494" cy="275132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792EC5A6-AD93-43AA-A8D1-9D405D192DEB}"/>
              </a:ext>
            </a:extLst>
          </p:cNvPr>
          <p:cNvSpPr/>
          <p:nvPr/>
        </p:nvSpPr>
        <p:spPr>
          <a:xfrm>
            <a:off x="6855059" y="3323153"/>
            <a:ext cx="908547" cy="256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>
                <a:solidFill>
                  <a:schemeClr val="tx1"/>
                </a:solidFill>
                <a:latin typeface="+mn-ea"/>
              </a:rPr>
              <a:t>정보 수정</a:t>
            </a: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6F1E7923-5814-4F03-8F6E-EA87EBAE8559}"/>
              </a:ext>
            </a:extLst>
          </p:cNvPr>
          <p:cNvSpPr/>
          <p:nvPr/>
        </p:nvSpPr>
        <p:spPr>
          <a:xfrm>
            <a:off x="6855059" y="3690431"/>
            <a:ext cx="908547" cy="256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>
                <a:solidFill>
                  <a:schemeClr val="tx1"/>
                </a:solidFill>
                <a:latin typeface="+mn-ea"/>
              </a:rPr>
              <a:t>비밀번호 변경</a:t>
            </a: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9AEABAE0-016E-4875-80F6-819649175922}"/>
              </a:ext>
            </a:extLst>
          </p:cNvPr>
          <p:cNvSpPr/>
          <p:nvPr/>
        </p:nvSpPr>
        <p:spPr>
          <a:xfrm>
            <a:off x="8885407" y="2804640"/>
            <a:ext cx="908547" cy="256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 smtClean="0">
                <a:solidFill>
                  <a:schemeClr val="tx1"/>
                </a:solidFill>
                <a:latin typeface="+mn-ea"/>
              </a:rPr>
              <a:t>내 </a:t>
            </a:r>
            <a:r>
              <a:rPr kumimoji="0" lang="ko-KR" altLang="en-US" sz="900" dirty="0" smtClean="0">
                <a:solidFill>
                  <a:schemeClr val="tx1"/>
                </a:solidFill>
                <a:latin typeface="+mn-ea"/>
              </a:rPr>
              <a:t>질문 </a:t>
            </a:r>
            <a:r>
              <a:rPr kumimoji="0" lang="ko-KR" altLang="en-US" sz="900" dirty="0">
                <a:solidFill>
                  <a:schemeClr val="tx1"/>
                </a:solidFill>
                <a:latin typeface="+mn-ea"/>
              </a:rPr>
              <a:t>내역 </a:t>
            </a: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1F7A0727-41C6-4C6F-9571-AA73D106DAB8}"/>
              </a:ext>
            </a:extLst>
          </p:cNvPr>
          <p:cNvSpPr/>
          <p:nvPr/>
        </p:nvSpPr>
        <p:spPr>
          <a:xfrm>
            <a:off x="8903085" y="3339728"/>
            <a:ext cx="908547" cy="256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 smtClean="0">
                <a:solidFill>
                  <a:schemeClr val="tx1"/>
                </a:solidFill>
                <a:latin typeface="+mn-ea"/>
              </a:rPr>
              <a:t>내 댓글 </a:t>
            </a:r>
            <a:r>
              <a:rPr kumimoji="0" lang="ko-KR" altLang="en-US" sz="900" dirty="0">
                <a:solidFill>
                  <a:schemeClr val="tx1"/>
                </a:solidFill>
                <a:latin typeface="+mn-ea"/>
              </a:rPr>
              <a:t>내역 </a:t>
            </a:r>
          </a:p>
        </p:txBody>
      </p:sp>
      <p:cxnSp>
        <p:nvCxnSpPr>
          <p:cNvPr id="276" name="직선 화살표 연결선 275">
            <a:extLst>
              <a:ext uri="{FF2B5EF4-FFF2-40B4-BE49-F238E27FC236}">
                <a16:creationId xmlns:a16="http://schemas.microsoft.com/office/drawing/2014/main" id="{3EDAE5C6-5DF0-4845-A516-B192EEAC8535}"/>
              </a:ext>
            </a:extLst>
          </p:cNvPr>
          <p:cNvCxnSpPr>
            <a:cxnSpLocks/>
            <a:stCxn id="131" idx="2"/>
            <a:endCxn id="141" idx="0"/>
          </p:cNvCxnSpPr>
          <p:nvPr/>
        </p:nvCxnSpPr>
        <p:spPr bwMode="auto">
          <a:xfrm flipH="1">
            <a:off x="7309333" y="3055199"/>
            <a:ext cx="1" cy="267954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59E94499-38AB-45B8-A90B-7492EB4B2805}"/>
              </a:ext>
            </a:extLst>
          </p:cNvPr>
          <p:cNvSpPr/>
          <p:nvPr/>
        </p:nvSpPr>
        <p:spPr>
          <a:xfrm>
            <a:off x="2750536" y="3959735"/>
            <a:ext cx="1020240" cy="2648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>
                <a:solidFill>
                  <a:schemeClr val="tx1"/>
                </a:solidFill>
                <a:latin typeface="+mn-ea"/>
              </a:rPr>
              <a:t>프로필 수정</a:t>
            </a: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34D9452E-DBDB-43B0-AD94-820F95A6FD8A}"/>
              </a:ext>
            </a:extLst>
          </p:cNvPr>
          <p:cNvSpPr/>
          <p:nvPr/>
        </p:nvSpPr>
        <p:spPr>
          <a:xfrm>
            <a:off x="2755445" y="4391783"/>
            <a:ext cx="1020240" cy="2648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>
                <a:solidFill>
                  <a:schemeClr val="tx1"/>
                </a:solidFill>
                <a:latin typeface="+mn-ea"/>
              </a:rPr>
              <a:t>프로필 삭제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F5FD80-1265-50D2-B188-3AF3166EEC03}"/>
              </a:ext>
            </a:extLst>
          </p:cNvPr>
          <p:cNvSpPr/>
          <p:nvPr/>
        </p:nvSpPr>
        <p:spPr>
          <a:xfrm>
            <a:off x="9981766" y="2800081"/>
            <a:ext cx="908547" cy="256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>
                <a:solidFill>
                  <a:schemeClr val="tx1"/>
                </a:solidFill>
                <a:latin typeface="+mn-ea"/>
              </a:rPr>
              <a:t>복용중인 약 체크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E4762C9-9916-A16B-F694-4AA053FFF577}"/>
              </a:ext>
            </a:extLst>
          </p:cNvPr>
          <p:cNvCxnSpPr>
            <a:stCxn id="16" idx="2"/>
            <a:endCxn id="127" idx="0"/>
          </p:cNvCxnSpPr>
          <p:nvPr/>
        </p:nvCxnSpPr>
        <p:spPr bwMode="auto">
          <a:xfrm flipH="1">
            <a:off x="10432391" y="3056321"/>
            <a:ext cx="3649" cy="190627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" name="직사각형 75"/>
          <p:cNvSpPr/>
          <p:nvPr/>
        </p:nvSpPr>
        <p:spPr>
          <a:xfrm>
            <a:off x="8387635" y="2222730"/>
            <a:ext cx="1457211" cy="25530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 smtClean="0">
                <a:solidFill>
                  <a:schemeClr val="tx1"/>
                </a:solidFill>
                <a:latin typeface="+mn-ea"/>
              </a:rPr>
              <a:t>일반 </a:t>
            </a:r>
            <a:r>
              <a:rPr kumimoji="0" lang="ko-KR" altLang="en-US" sz="1000" b="1" dirty="0" smtClean="0">
                <a:solidFill>
                  <a:schemeClr val="tx1"/>
                </a:solidFill>
                <a:latin typeface="+mn-ea"/>
              </a:rPr>
              <a:t>사용자</a:t>
            </a:r>
            <a:endParaRPr kumimoji="0"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CDFE3EF8-73B8-4149-8900-1C298EF3861B}"/>
              </a:ext>
            </a:extLst>
          </p:cNvPr>
          <p:cNvCxnSpPr>
            <a:cxnSpLocks/>
          </p:cNvCxnSpPr>
          <p:nvPr/>
        </p:nvCxnSpPr>
        <p:spPr>
          <a:xfrm flipV="1">
            <a:off x="6493668" y="2064294"/>
            <a:ext cx="19629" cy="4824538"/>
          </a:xfrm>
          <a:prstGeom prst="line">
            <a:avLst/>
          </a:prstGeom>
          <a:noFill/>
          <a:ln w="3175" algn="ctr">
            <a:solidFill>
              <a:srgbClr val="4D4D4D"/>
            </a:solidFill>
            <a:prstDash val="lgDashDotDot"/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CDFE3EF8-73B8-4149-8900-1C298EF3861B}"/>
              </a:ext>
            </a:extLst>
          </p:cNvPr>
          <p:cNvCxnSpPr>
            <a:cxnSpLocks/>
          </p:cNvCxnSpPr>
          <p:nvPr/>
        </p:nvCxnSpPr>
        <p:spPr>
          <a:xfrm flipV="1">
            <a:off x="12506178" y="2064295"/>
            <a:ext cx="0" cy="4824537"/>
          </a:xfrm>
          <a:prstGeom prst="line">
            <a:avLst/>
          </a:prstGeom>
          <a:noFill/>
          <a:ln w="3175" algn="ctr">
            <a:solidFill>
              <a:srgbClr val="4D4D4D"/>
            </a:solidFill>
            <a:prstDash val="lgDashDotDot"/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5" name="직사각형 104"/>
          <p:cNvSpPr/>
          <p:nvPr/>
        </p:nvSpPr>
        <p:spPr>
          <a:xfrm>
            <a:off x="11074475" y="2798959"/>
            <a:ext cx="1115080" cy="2616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약 복용 내역 조회</a:t>
            </a:r>
            <a:endParaRPr kumimoji="0"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11074475" y="3266352"/>
            <a:ext cx="1115080" cy="2616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날짜 및 약 검색</a:t>
            </a:r>
            <a:endParaRPr kumimoji="0"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9E756616-C32E-448A-BC5B-801B432657BA}"/>
              </a:ext>
            </a:extLst>
          </p:cNvPr>
          <p:cNvSpPr/>
          <p:nvPr/>
        </p:nvSpPr>
        <p:spPr>
          <a:xfrm>
            <a:off x="11074475" y="3765772"/>
            <a:ext cx="1115080" cy="2616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복용 내역 확인</a:t>
            </a:r>
            <a:endParaRPr kumimoji="0"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0BC82713-BE41-E714-64B4-4CA7EF14944B}"/>
              </a:ext>
            </a:extLst>
          </p:cNvPr>
          <p:cNvCxnSpPr>
            <a:cxnSpLocks/>
            <a:stCxn id="105" idx="2"/>
            <a:endCxn id="106" idx="0"/>
          </p:cNvCxnSpPr>
          <p:nvPr/>
        </p:nvCxnSpPr>
        <p:spPr bwMode="auto">
          <a:xfrm>
            <a:off x="11632015" y="3060604"/>
            <a:ext cx="0" cy="205748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2174CC9A-9D79-16AE-4E60-3BF4CA0FE192}"/>
              </a:ext>
            </a:extLst>
          </p:cNvPr>
          <p:cNvCxnSpPr>
            <a:cxnSpLocks/>
            <a:stCxn id="106" idx="2"/>
            <a:endCxn id="107" idx="0"/>
          </p:cNvCxnSpPr>
          <p:nvPr/>
        </p:nvCxnSpPr>
        <p:spPr bwMode="auto">
          <a:xfrm>
            <a:off x="11632015" y="3527997"/>
            <a:ext cx="0" cy="237775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1" name="직사각형 110"/>
          <p:cNvSpPr/>
          <p:nvPr/>
        </p:nvSpPr>
        <p:spPr>
          <a:xfrm>
            <a:off x="4590907" y="1365652"/>
            <a:ext cx="3302737" cy="4549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WEB</a:t>
            </a:r>
            <a:endParaRPr kumimoji="0" lang="ko-KR" altLang="en-US" sz="2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6884487" y="4897047"/>
            <a:ext cx="841843" cy="2648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회원가입</a:t>
            </a:r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903197FA-4FBB-4679-A5BE-40801621FB35}"/>
              </a:ext>
            </a:extLst>
          </p:cNvPr>
          <p:cNvGrpSpPr/>
          <p:nvPr/>
        </p:nvGrpSpPr>
        <p:grpSpPr>
          <a:xfrm>
            <a:off x="8119902" y="4868018"/>
            <a:ext cx="850933" cy="3258537"/>
            <a:chOff x="7345375" y="5673473"/>
            <a:chExt cx="850933" cy="3258537"/>
          </a:xfrm>
        </p:grpSpPr>
        <p:sp>
          <p:nvSpPr>
            <p:cNvPr id="122" name="직사각형 121"/>
            <p:cNvSpPr/>
            <p:nvPr/>
          </p:nvSpPr>
          <p:spPr>
            <a:xfrm>
              <a:off x="7354465" y="5673473"/>
              <a:ext cx="841843" cy="2648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dirty="0">
                  <a:solidFill>
                    <a:schemeClr val="tx1"/>
                  </a:solidFill>
                  <a:latin typeface="+mn-ea"/>
                </a:rPr>
                <a:t>게시판 선택</a:t>
              </a: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009E6688-6C4E-4473-933D-E40D83524D13}"/>
                </a:ext>
              </a:extLst>
            </p:cNvPr>
            <p:cNvSpPr/>
            <p:nvPr/>
          </p:nvSpPr>
          <p:spPr>
            <a:xfrm>
              <a:off x="7345375" y="6054588"/>
              <a:ext cx="841843" cy="2648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dirty="0">
                  <a:solidFill>
                    <a:schemeClr val="tx1"/>
                  </a:solidFill>
                  <a:latin typeface="+mn-ea"/>
                </a:rPr>
                <a:t>게시글 이용</a:t>
              </a:r>
            </a:p>
          </p:txBody>
        </p:sp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13BBA6D1-CFF9-4F56-9505-549D4092E46A}"/>
                </a:ext>
              </a:extLst>
            </p:cNvPr>
            <p:cNvCxnSpPr>
              <a:cxnSpLocks/>
              <a:stCxn id="122" idx="2"/>
              <a:endCxn id="124" idx="0"/>
            </p:cNvCxnSpPr>
            <p:nvPr/>
          </p:nvCxnSpPr>
          <p:spPr bwMode="auto">
            <a:xfrm flipH="1">
              <a:off x="7766297" y="5938274"/>
              <a:ext cx="9090" cy="116314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8A3340D2-0C7C-4529-A971-17939237A54C}"/>
                </a:ext>
              </a:extLst>
            </p:cNvPr>
            <p:cNvSpPr/>
            <p:nvPr/>
          </p:nvSpPr>
          <p:spPr>
            <a:xfrm>
              <a:off x="7345375" y="6427820"/>
              <a:ext cx="841843" cy="2648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dirty="0">
                  <a:solidFill>
                    <a:schemeClr val="tx1"/>
                  </a:solidFill>
                  <a:latin typeface="+mn-ea"/>
                </a:rPr>
                <a:t>게시글 등록</a:t>
              </a: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46BFAFC7-472C-424B-9421-D74661E39288}"/>
                </a:ext>
              </a:extLst>
            </p:cNvPr>
            <p:cNvSpPr/>
            <p:nvPr/>
          </p:nvSpPr>
          <p:spPr>
            <a:xfrm>
              <a:off x="7345375" y="6801052"/>
              <a:ext cx="841843" cy="2648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dirty="0">
                  <a:solidFill>
                    <a:schemeClr val="tx1"/>
                  </a:solidFill>
                  <a:latin typeface="+mn-ea"/>
                </a:rPr>
                <a:t>게시글 수정</a:t>
              </a: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6EA1853E-2358-485C-B1A4-56902F4DA37F}"/>
                </a:ext>
              </a:extLst>
            </p:cNvPr>
            <p:cNvSpPr/>
            <p:nvPr/>
          </p:nvSpPr>
          <p:spPr>
            <a:xfrm>
              <a:off x="7345375" y="7174284"/>
              <a:ext cx="841843" cy="2648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dirty="0">
                  <a:solidFill>
                    <a:schemeClr val="tx1"/>
                  </a:solidFill>
                  <a:latin typeface="+mn-ea"/>
                </a:rPr>
                <a:t>게시글 삭제</a:t>
              </a: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1B86B798-F2A9-45A0-9BD7-019FB2FC5C2A}"/>
                </a:ext>
              </a:extLst>
            </p:cNvPr>
            <p:cNvSpPr/>
            <p:nvPr/>
          </p:nvSpPr>
          <p:spPr>
            <a:xfrm>
              <a:off x="7345375" y="7547516"/>
              <a:ext cx="841843" cy="2648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dirty="0">
                  <a:solidFill>
                    <a:schemeClr val="tx1"/>
                  </a:solidFill>
                  <a:latin typeface="+mn-ea"/>
                </a:rPr>
                <a:t>게시글 검색</a:t>
              </a: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14D8DB7C-0FD3-4F3F-8CA7-64D6EF39ACF9}"/>
                </a:ext>
              </a:extLst>
            </p:cNvPr>
            <p:cNvSpPr/>
            <p:nvPr/>
          </p:nvSpPr>
          <p:spPr>
            <a:xfrm>
              <a:off x="7345375" y="7920748"/>
              <a:ext cx="841843" cy="2648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dirty="0">
                  <a:solidFill>
                    <a:schemeClr val="tx1"/>
                  </a:solidFill>
                  <a:latin typeface="+mn-ea"/>
                </a:rPr>
                <a:t>댓글 작성</a:t>
              </a: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7BC20EC0-FE4F-46D6-A7F4-2F58831CC158}"/>
                </a:ext>
              </a:extLst>
            </p:cNvPr>
            <p:cNvSpPr/>
            <p:nvPr/>
          </p:nvSpPr>
          <p:spPr>
            <a:xfrm>
              <a:off x="7345375" y="8293980"/>
              <a:ext cx="841843" cy="2648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dirty="0">
                  <a:solidFill>
                    <a:schemeClr val="tx1"/>
                  </a:solidFill>
                  <a:latin typeface="+mn-ea"/>
                </a:rPr>
                <a:t>댓글 수정</a:t>
              </a: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BF474ABC-5556-4748-BE43-0591E454CB09}"/>
                </a:ext>
              </a:extLst>
            </p:cNvPr>
            <p:cNvSpPr/>
            <p:nvPr/>
          </p:nvSpPr>
          <p:spPr>
            <a:xfrm>
              <a:off x="7345375" y="8667209"/>
              <a:ext cx="841843" cy="2648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dirty="0">
                  <a:solidFill>
                    <a:schemeClr val="tx1"/>
                  </a:solidFill>
                  <a:latin typeface="+mn-ea"/>
                </a:rPr>
                <a:t>댓글 삭제</a:t>
              </a:r>
            </a:p>
          </p:txBody>
        </p:sp>
      </p:grp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B70B9D70-4D74-44D7-B4D7-6C4987CFD8A2}"/>
              </a:ext>
            </a:extLst>
          </p:cNvPr>
          <p:cNvSpPr/>
          <p:nvPr/>
        </p:nvSpPr>
        <p:spPr>
          <a:xfrm>
            <a:off x="6849999" y="5318186"/>
            <a:ext cx="952448" cy="3386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smtClean="0">
                <a:solidFill>
                  <a:schemeClr val="tx1"/>
                </a:solidFill>
                <a:latin typeface="+mn-ea"/>
              </a:rPr>
              <a:t>개인 선택</a:t>
            </a:r>
            <a:endParaRPr kumimoji="0"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F8A2663B-F742-471A-B8D4-98DAA3115D0E}"/>
              </a:ext>
            </a:extLst>
          </p:cNvPr>
          <p:cNvSpPr/>
          <p:nvPr/>
        </p:nvSpPr>
        <p:spPr>
          <a:xfrm>
            <a:off x="6849999" y="5813196"/>
            <a:ext cx="952448" cy="3386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정보 입력</a:t>
            </a: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7797F609-0D55-4BC2-B1DA-5938EF2A7EE3}"/>
              </a:ext>
            </a:extLst>
          </p:cNvPr>
          <p:cNvSpPr/>
          <p:nvPr/>
        </p:nvSpPr>
        <p:spPr>
          <a:xfrm>
            <a:off x="6856725" y="6358988"/>
            <a:ext cx="952448" cy="3386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로그인</a:t>
            </a: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7AE82CE3-BBB9-43F0-B2FA-0021E4977968}"/>
              </a:ext>
            </a:extLst>
          </p:cNvPr>
          <p:cNvSpPr/>
          <p:nvPr/>
        </p:nvSpPr>
        <p:spPr>
          <a:xfrm>
            <a:off x="6826634" y="6903490"/>
            <a:ext cx="999178" cy="3386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schemeClr val="tx1"/>
                </a:solidFill>
                <a:latin typeface="+mn-ea"/>
              </a:rPr>
              <a:t>id/pw</a:t>
            </a: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 찾기</a:t>
            </a:r>
          </a:p>
        </p:txBody>
      </p:sp>
      <p:cxnSp>
        <p:nvCxnSpPr>
          <p:cNvPr id="54" name="꺾인 연결선 53"/>
          <p:cNvCxnSpPr>
            <a:stCxn id="46" idx="3"/>
            <a:endCxn id="101" idx="0"/>
          </p:cNvCxnSpPr>
          <p:nvPr/>
        </p:nvCxnSpPr>
        <p:spPr bwMode="auto">
          <a:xfrm>
            <a:off x="3780009" y="3660088"/>
            <a:ext cx="647141" cy="143594"/>
          </a:xfrm>
          <a:prstGeom prst="bentConnector2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637556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1027"/>
          <p:cNvSpPr>
            <a:spLocks noChangeArrowheads="1"/>
          </p:cNvSpPr>
          <p:nvPr/>
        </p:nvSpPr>
        <p:spPr bwMode="auto">
          <a:xfrm>
            <a:off x="385689" y="211139"/>
            <a:ext cx="12120489" cy="369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2191" tIns="61096" rIns="122191" bIns="61096">
            <a:spAutoFit/>
          </a:bodyPr>
          <a:lstStyle/>
          <a:p>
            <a:pPr algn="just" eaLnBrk="0" latinLnBrk="0" hangingPunct="0"/>
            <a:r>
              <a:rPr kumimoji="0" lang="en-US" altLang="ko-KR" sz="1600" dirty="0"/>
              <a:t> </a:t>
            </a:r>
          </a:p>
        </p:txBody>
      </p:sp>
      <p:graphicFrame>
        <p:nvGraphicFramePr>
          <p:cNvPr id="81" name="Group 41"/>
          <p:cNvGraphicFramePr>
            <a:graphicFrameLocks noGrp="1"/>
          </p:cNvGraphicFramePr>
          <p:nvPr>
            <p:extLst/>
          </p:nvPr>
        </p:nvGraphicFramePr>
        <p:xfrm>
          <a:off x="52389" y="123825"/>
          <a:ext cx="12749211" cy="902695"/>
        </p:xfrm>
        <a:graphic>
          <a:graphicData uri="http://schemas.openxmlformats.org/drawingml/2006/table">
            <a:tbl>
              <a:tblPr/>
              <a:tblGrid>
                <a:gridCol w="1188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61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30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u="none" strike="noStrike" dirty="0"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업무흐름도</a:t>
                      </a:r>
                      <a:endParaRPr lang="en-US" altLang="ko-KR" sz="1800" b="1" i="0" u="none" strike="noStrike" dirty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프로젝트명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딥러닝을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이용한 약 복용 알림 시스템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문서번호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cap-de-02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6" name="직사각형 255"/>
          <p:cNvSpPr/>
          <p:nvPr/>
        </p:nvSpPr>
        <p:spPr>
          <a:xfrm>
            <a:off x="468101" y="1878031"/>
            <a:ext cx="5292107" cy="27824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일반 사용자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866175" y="2431482"/>
            <a:ext cx="908547" cy="256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>
                <a:solidFill>
                  <a:schemeClr val="tx1"/>
                </a:solidFill>
                <a:latin typeface="+mn-ea"/>
              </a:rPr>
              <a:t>복용중인 약 등록 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4600600" y="2368377"/>
            <a:ext cx="1088442" cy="26322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약 복용 체크</a:t>
            </a:r>
            <a:endParaRPr kumimoji="0"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440986" y="2370539"/>
            <a:ext cx="967273" cy="42300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약 알림 </a:t>
            </a:r>
            <a:endParaRPr kumimoji="0"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내역 조회</a:t>
            </a:r>
            <a:endParaRPr kumimoji="0"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2152328" y="2431791"/>
            <a:ext cx="1115080" cy="2616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약 복용 내역 조회</a:t>
            </a:r>
            <a:endParaRPr kumimoji="0"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2152328" y="2899184"/>
            <a:ext cx="1115080" cy="2616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날짜 및 약 검색</a:t>
            </a:r>
            <a:endParaRPr kumimoji="0"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52E4F78-787A-49F7-A72A-4589AC8AB1CE}"/>
              </a:ext>
            </a:extLst>
          </p:cNvPr>
          <p:cNvSpPr/>
          <p:nvPr/>
        </p:nvSpPr>
        <p:spPr>
          <a:xfrm>
            <a:off x="565264" y="2882700"/>
            <a:ext cx="1510368" cy="28675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>
                <a:solidFill>
                  <a:schemeClr val="tx1"/>
                </a:solidFill>
                <a:latin typeface="+mn-ea"/>
              </a:rPr>
              <a:t>약 촬영 </a:t>
            </a:r>
            <a:r>
              <a:rPr kumimoji="0" lang="en-US" altLang="ko-KR" sz="900" dirty="0">
                <a:solidFill>
                  <a:schemeClr val="tx1"/>
                </a:solidFill>
                <a:latin typeface="+mn-ea"/>
              </a:rPr>
              <a:t>/ </a:t>
            </a:r>
            <a:r>
              <a:rPr kumimoji="0" lang="ko-KR" altLang="en-US" sz="900" dirty="0">
                <a:solidFill>
                  <a:schemeClr val="tx1"/>
                </a:solidFill>
                <a:latin typeface="+mn-ea"/>
              </a:rPr>
              <a:t>사진 업로드 선택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50DF70C-AC8F-40F8-B2BB-CEFC739F5A73}"/>
              </a:ext>
            </a:extLst>
          </p:cNvPr>
          <p:cNvCxnSpPr>
            <a:cxnSpLocks/>
          </p:cNvCxnSpPr>
          <p:nvPr/>
        </p:nvCxnSpPr>
        <p:spPr bwMode="auto">
          <a:xfrm>
            <a:off x="1320448" y="2687722"/>
            <a:ext cx="9534" cy="193286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BF1D572-8721-44C1-9950-02430455B271}"/>
              </a:ext>
            </a:extLst>
          </p:cNvPr>
          <p:cNvSpPr/>
          <p:nvPr/>
        </p:nvSpPr>
        <p:spPr>
          <a:xfrm>
            <a:off x="776227" y="3347289"/>
            <a:ext cx="1088442" cy="279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>
                <a:solidFill>
                  <a:schemeClr val="tx1"/>
                </a:solidFill>
                <a:latin typeface="+mn-ea"/>
              </a:rPr>
              <a:t>약 내용 재확인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9C0FC2E-4CD6-49F6-A604-C874180433FC}"/>
              </a:ext>
            </a:extLst>
          </p:cNvPr>
          <p:cNvCxnSpPr>
            <a:cxnSpLocks/>
          </p:cNvCxnSpPr>
          <p:nvPr/>
        </p:nvCxnSpPr>
        <p:spPr bwMode="auto">
          <a:xfrm>
            <a:off x="1320448" y="3169457"/>
            <a:ext cx="0" cy="177832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1EE14A3E-E0C4-4C7A-94AF-6F595F89244D}"/>
              </a:ext>
            </a:extLst>
          </p:cNvPr>
          <p:cNvCxnSpPr>
            <a:cxnSpLocks/>
          </p:cNvCxnSpPr>
          <p:nvPr/>
        </p:nvCxnSpPr>
        <p:spPr>
          <a:xfrm flipH="1">
            <a:off x="6027538" y="1937450"/>
            <a:ext cx="37379" cy="7035198"/>
          </a:xfrm>
          <a:prstGeom prst="line">
            <a:avLst/>
          </a:prstGeom>
          <a:noFill/>
          <a:ln w="3175" algn="ctr">
            <a:solidFill>
              <a:srgbClr val="4D4D4D"/>
            </a:solidFill>
            <a:prstDash val="lgDashDotDot"/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9E756616-C32E-448A-BC5B-801B432657BA}"/>
              </a:ext>
            </a:extLst>
          </p:cNvPr>
          <p:cNvSpPr/>
          <p:nvPr/>
        </p:nvSpPr>
        <p:spPr>
          <a:xfrm>
            <a:off x="2152328" y="3398604"/>
            <a:ext cx="1115080" cy="2616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복용 내역 확인</a:t>
            </a:r>
            <a:endParaRPr kumimoji="0"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AE555F35-C2B6-4A1F-9B18-8801A990FC58}"/>
              </a:ext>
            </a:extLst>
          </p:cNvPr>
          <p:cNvSpPr/>
          <p:nvPr/>
        </p:nvSpPr>
        <p:spPr>
          <a:xfrm>
            <a:off x="4739164" y="2795244"/>
            <a:ext cx="811314" cy="26322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복용 알림 받기</a:t>
            </a:r>
            <a:endParaRPr kumimoji="0"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69" name="직선 화살표 연결선 268">
            <a:extLst>
              <a:ext uri="{FF2B5EF4-FFF2-40B4-BE49-F238E27FC236}">
                <a16:creationId xmlns:a16="http://schemas.microsoft.com/office/drawing/2014/main" id="{6B500B43-E28E-495F-AEBC-78B7757905E4}"/>
              </a:ext>
            </a:extLst>
          </p:cNvPr>
          <p:cNvCxnSpPr>
            <a:cxnSpLocks/>
          </p:cNvCxnSpPr>
          <p:nvPr/>
        </p:nvCxnSpPr>
        <p:spPr bwMode="auto">
          <a:xfrm>
            <a:off x="5144821" y="2631600"/>
            <a:ext cx="0" cy="163644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005581D-8CE5-DF25-9778-5721D6392FB8}"/>
              </a:ext>
            </a:extLst>
          </p:cNvPr>
          <p:cNvSpPr/>
          <p:nvPr/>
        </p:nvSpPr>
        <p:spPr>
          <a:xfrm>
            <a:off x="3376464" y="2934635"/>
            <a:ext cx="1115077" cy="2648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약 복용 내역 검색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D5BD1BC-99D2-71CD-559B-DAC075C8CC2B}"/>
              </a:ext>
            </a:extLst>
          </p:cNvPr>
          <p:cNvCxnSpPr>
            <a:cxnSpLocks/>
            <a:stCxn id="82" idx="2"/>
            <a:endCxn id="28" idx="0"/>
          </p:cNvCxnSpPr>
          <p:nvPr/>
        </p:nvCxnSpPr>
        <p:spPr bwMode="auto">
          <a:xfrm>
            <a:off x="3924623" y="2793543"/>
            <a:ext cx="9380" cy="141092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0" name="직선 화살표 연결선 229">
            <a:extLst>
              <a:ext uri="{FF2B5EF4-FFF2-40B4-BE49-F238E27FC236}">
                <a16:creationId xmlns:a16="http://schemas.microsoft.com/office/drawing/2014/main" id="{0BC82713-BE41-E714-64B4-4CA7EF14944B}"/>
              </a:ext>
            </a:extLst>
          </p:cNvPr>
          <p:cNvCxnSpPr>
            <a:cxnSpLocks/>
            <a:stCxn id="140" idx="2"/>
            <a:endCxn id="83" idx="0"/>
          </p:cNvCxnSpPr>
          <p:nvPr/>
        </p:nvCxnSpPr>
        <p:spPr bwMode="auto">
          <a:xfrm>
            <a:off x="2709868" y="2693436"/>
            <a:ext cx="0" cy="205748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3" name="직선 화살표 연결선 232">
            <a:extLst>
              <a:ext uri="{FF2B5EF4-FFF2-40B4-BE49-F238E27FC236}">
                <a16:creationId xmlns:a16="http://schemas.microsoft.com/office/drawing/2014/main" id="{2174CC9A-9D79-16AE-4E60-3BF4CA0FE192}"/>
              </a:ext>
            </a:extLst>
          </p:cNvPr>
          <p:cNvCxnSpPr>
            <a:cxnSpLocks/>
            <a:stCxn id="83" idx="2"/>
            <a:endCxn id="119" idx="0"/>
          </p:cNvCxnSpPr>
          <p:nvPr/>
        </p:nvCxnSpPr>
        <p:spPr bwMode="auto">
          <a:xfrm>
            <a:off x="2709868" y="3160829"/>
            <a:ext cx="0" cy="237775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" name="직사각형 75"/>
          <p:cNvSpPr/>
          <p:nvPr/>
        </p:nvSpPr>
        <p:spPr>
          <a:xfrm>
            <a:off x="6434584" y="1872022"/>
            <a:ext cx="3301611" cy="28425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 smtClean="0">
                <a:solidFill>
                  <a:schemeClr val="tx1"/>
                </a:solidFill>
                <a:latin typeface="+mn-ea"/>
              </a:rPr>
              <a:t>전문가</a:t>
            </a:r>
            <a:endParaRPr kumimoji="0"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4600600" y="3222111"/>
            <a:ext cx="1088442" cy="2956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smtClean="0">
                <a:solidFill>
                  <a:schemeClr val="tx1"/>
                </a:solidFill>
                <a:latin typeface="+mn-ea"/>
              </a:rPr>
              <a:t>약 상세정보</a:t>
            </a:r>
            <a:r>
              <a:rPr kumimoji="0" lang="en-US" altLang="ko-KR" sz="100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kumimoji="0" lang="ko-KR" altLang="en-US" sz="1000" dirty="0" smtClean="0">
                <a:solidFill>
                  <a:schemeClr val="tx1"/>
                </a:solidFill>
                <a:latin typeface="+mn-ea"/>
              </a:rPr>
              <a:t> </a:t>
            </a: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smtClean="0">
                <a:solidFill>
                  <a:schemeClr val="tx1"/>
                </a:solidFill>
                <a:latin typeface="+mn-ea"/>
              </a:rPr>
              <a:t>부작용 확인</a:t>
            </a: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3548771" y="4470954"/>
            <a:ext cx="908545" cy="42300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모든 약 복용 </a:t>
            </a:r>
            <a:endParaRPr kumimoji="0"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완료 등록</a:t>
            </a:r>
            <a:endParaRPr kumimoji="0"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3DAB87C9-F583-4591-BF87-AAEDE4317260}"/>
              </a:ext>
            </a:extLst>
          </p:cNvPr>
          <p:cNvSpPr/>
          <p:nvPr/>
        </p:nvSpPr>
        <p:spPr>
          <a:xfrm>
            <a:off x="421435" y="5303768"/>
            <a:ext cx="908547" cy="256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>
                <a:solidFill>
                  <a:schemeClr val="tx1"/>
                </a:solidFill>
                <a:latin typeface="+mn-ea"/>
              </a:rPr>
              <a:t>로그아웃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6F0A92BB-44E3-4C5C-A990-FD12FF838549}"/>
              </a:ext>
            </a:extLst>
          </p:cNvPr>
          <p:cNvSpPr/>
          <p:nvPr/>
        </p:nvSpPr>
        <p:spPr>
          <a:xfrm>
            <a:off x="425713" y="4022965"/>
            <a:ext cx="908547" cy="256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>
                <a:solidFill>
                  <a:schemeClr val="tx1"/>
                </a:solidFill>
                <a:latin typeface="+mn-ea"/>
              </a:rPr>
              <a:t> 계정 정보 확인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1EFBD4E3-86A6-414D-8BB7-31666A41F4BE}"/>
              </a:ext>
            </a:extLst>
          </p:cNvPr>
          <p:cNvSpPr/>
          <p:nvPr/>
        </p:nvSpPr>
        <p:spPr>
          <a:xfrm>
            <a:off x="1447713" y="4022965"/>
            <a:ext cx="908547" cy="256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>
                <a:solidFill>
                  <a:schemeClr val="tx1"/>
                </a:solidFill>
                <a:latin typeface="+mn-ea"/>
              </a:rPr>
              <a:t>알림 설정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2BBFC688-7370-423D-8FE8-73D9F37CFB8A}"/>
              </a:ext>
            </a:extLst>
          </p:cNvPr>
          <p:cNvSpPr/>
          <p:nvPr/>
        </p:nvSpPr>
        <p:spPr>
          <a:xfrm>
            <a:off x="1449207" y="4554337"/>
            <a:ext cx="908547" cy="256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>
                <a:solidFill>
                  <a:schemeClr val="tx1"/>
                </a:solidFill>
                <a:latin typeface="+mn-ea"/>
              </a:rPr>
              <a:t>알림 시간 조정</a:t>
            </a:r>
          </a:p>
        </p:txBody>
      </p: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A0D02B7B-7E61-435E-8870-27536391448A}"/>
              </a:ext>
            </a:extLst>
          </p:cNvPr>
          <p:cNvCxnSpPr>
            <a:stCxn id="122" idx="2"/>
            <a:endCxn id="124" idx="0"/>
          </p:cNvCxnSpPr>
          <p:nvPr/>
        </p:nvCxnSpPr>
        <p:spPr bwMode="auto">
          <a:xfrm>
            <a:off x="1901987" y="4279205"/>
            <a:ext cx="1494" cy="275132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792EC5A6-AD93-43AA-A8D1-9D405D192DEB}"/>
              </a:ext>
            </a:extLst>
          </p:cNvPr>
          <p:cNvSpPr/>
          <p:nvPr/>
        </p:nvSpPr>
        <p:spPr>
          <a:xfrm>
            <a:off x="425712" y="4547159"/>
            <a:ext cx="908547" cy="256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>
                <a:solidFill>
                  <a:schemeClr val="tx1"/>
                </a:solidFill>
                <a:latin typeface="+mn-ea"/>
              </a:rPr>
              <a:t>정보 수정</a:t>
            </a: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6F1E7923-5814-4F03-8F6E-EA87EBAE8559}"/>
              </a:ext>
            </a:extLst>
          </p:cNvPr>
          <p:cNvSpPr/>
          <p:nvPr/>
        </p:nvSpPr>
        <p:spPr>
          <a:xfrm>
            <a:off x="425712" y="4914437"/>
            <a:ext cx="908547" cy="256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>
                <a:solidFill>
                  <a:schemeClr val="tx1"/>
                </a:solidFill>
                <a:latin typeface="+mn-ea"/>
              </a:rPr>
              <a:t>비밀번호 변경</a:t>
            </a: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9AEABAE0-016E-4875-80F6-819649175922}"/>
              </a:ext>
            </a:extLst>
          </p:cNvPr>
          <p:cNvSpPr/>
          <p:nvPr/>
        </p:nvSpPr>
        <p:spPr>
          <a:xfrm>
            <a:off x="2456060" y="4028646"/>
            <a:ext cx="908547" cy="256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 smtClean="0">
                <a:solidFill>
                  <a:schemeClr val="tx1"/>
                </a:solidFill>
                <a:latin typeface="+mn-ea"/>
              </a:rPr>
              <a:t>내 </a:t>
            </a:r>
            <a:r>
              <a:rPr kumimoji="0" lang="ko-KR" altLang="en-US" sz="900" dirty="0" smtClean="0">
                <a:solidFill>
                  <a:schemeClr val="tx1"/>
                </a:solidFill>
                <a:latin typeface="+mn-ea"/>
              </a:rPr>
              <a:t>질문 </a:t>
            </a:r>
            <a:r>
              <a:rPr kumimoji="0" lang="ko-KR" altLang="en-US" sz="900" dirty="0">
                <a:solidFill>
                  <a:schemeClr val="tx1"/>
                </a:solidFill>
                <a:latin typeface="+mn-ea"/>
              </a:rPr>
              <a:t>내역 </a:t>
            </a: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1F7A0727-41C6-4C6F-9571-AA73D106DAB8}"/>
              </a:ext>
            </a:extLst>
          </p:cNvPr>
          <p:cNvSpPr/>
          <p:nvPr/>
        </p:nvSpPr>
        <p:spPr>
          <a:xfrm>
            <a:off x="2473738" y="4563734"/>
            <a:ext cx="908547" cy="256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 smtClean="0">
                <a:solidFill>
                  <a:schemeClr val="tx1"/>
                </a:solidFill>
                <a:latin typeface="+mn-ea"/>
              </a:rPr>
              <a:t>내 댓글 </a:t>
            </a:r>
            <a:r>
              <a:rPr kumimoji="0" lang="ko-KR" altLang="en-US" sz="900" dirty="0">
                <a:solidFill>
                  <a:schemeClr val="tx1"/>
                </a:solidFill>
                <a:latin typeface="+mn-ea"/>
              </a:rPr>
              <a:t>내역 </a:t>
            </a: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3EDAE5C6-5DF0-4845-A516-B192EEAC8535}"/>
              </a:ext>
            </a:extLst>
          </p:cNvPr>
          <p:cNvCxnSpPr>
            <a:cxnSpLocks/>
            <a:stCxn id="121" idx="2"/>
            <a:endCxn id="126" idx="0"/>
          </p:cNvCxnSpPr>
          <p:nvPr/>
        </p:nvCxnSpPr>
        <p:spPr bwMode="auto">
          <a:xfrm flipH="1">
            <a:off x="879986" y="4279205"/>
            <a:ext cx="1" cy="267954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3BF5FD80-1265-50D2-B188-3AF3166EEC03}"/>
              </a:ext>
            </a:extLst>
          </p:cNvPr>
          <p:cNvSpPr/>
          <p:nvPr/>
        </p:nvSpPr>
        <p:spPr>
          <a:xfrm>
            <a:off x="3552419" y="4024087"/>
            <a:ext cx="908547" cy="256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>
                <a:solidFill>
                  <a:schemeClr val="tx1"/>
                </a:solidFill>
                <a:latin typeface="+mn-ea"/>
              </a:rPr>
              <a:t>복용중인 약 체크</a:t>
            </a:r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DE4762C9-9916-A16B-F694-4AA053FFF577}"/>
              </a:ext>
            </a:extLst>
          </p:cNvPr>
          <p:cNvCxnSpPr>
            <a:stCxn id="136" idx="2"/>
            <a:endCxn id="117" idx="0"/>
          </p:cNvCxnSpPr>
          <p:nvPr/>
        </p:nvCxnSpPr>
        <p:spPr bwMode="auto">
          <a:xfrm flipH="1">
            <a:off x="4003044" y="4280327"/>
            <a:ext cx="3649" cy="190627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9" name="직사각형 138"/>
          <p:cNvSpPr/>
          <p:nvPr/>
        </p:nvSpPr>
        <p:spPr>
          <a:xfrm>
            <a:off x="4645128" y="4022965"/>
            <a:ext cx="1115080" cy="2616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약 복용 내역 조회</a:t>
            </a:r>
            <a:endParaRPr kumimoji="0"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4645128" y="4490358"/>
            <a:ext cx="1115080" cy="2616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날짜 및 약 검색</a:t>
            </a:r>
            <a:endParaRPr kumimoji="0"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9E756616-C32E-448A-BC5B-801B432657BA}"/>
              </a:ext>
            </a:extLst>
          </p:cNvPr>
          <p:cNvSpPr/>
          <p:nvPr/>
        </p:nvSpPr>
        <p:spPr>
          <a:xfrm>
            <a:off x="4645128" y="4989778"/>
            <a:ext cx="1115080" cy="2616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복용 내역 확인</a:t>
            </a:r>
            <a:endParaRPr kumimoji="0"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0BC82713-BE41-E714-64B4-4CA7EF14944B}"/>
              </a:ext>
            </a:extLst>
          </p:cNvPr>
          <p:cNvCxnSpPr>
            <a:cxnSpLocks/>
            <a:stCxn id="139" idx="2"/>
            <a:endCxn id="143" idx="0"/>
          </p:cNvCxnSpPr>
          <p:nvPr/>
        </p:nvCxnSpPr>
        <p:spPr bwMode="auto">
          <a:xfrm>
            <a:off x="5202668" y="4284610"/>
            <a:ext cx="0" cy="205748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2174CC9A-9D79-16AE-4E60-3BF4CA0FE192}"/>
              </a:ext>
            </a:extLst>
          </p:cNvPr>
          <p:cNvCxnSpPr>
            <a:cxnSpLocks/>
            <a:stCxn id="143" idx="2"/>
            <a:endCxn id="146" idx="0"/>
          </p:cNvCxnSpPr>
          <p:nvPr/>
        </p:nvCxnSpPr>
        <p:spPr bwMode="auto">
          <a:xfrm>
            <a:off x="5202668" y="4752003"/>
            <a:ext cx="0" cy="237775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9" name="직사각형 148"/>
          <p:cNvSpPr/>
          <p:nvPr/>
        </p:nvSpPr>
        <p:spPr>
          <a:xfrm>
            <a:off x="414330" y="5827962"/>
            <a:ext cx="841843" cy="2648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회원가입</a:t>
            </a:r>
          </a:p>
        </p:txBody>
      </p: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903197FA-4FBB-4679-A5BE-40801621FB35}"/>
              </a:ext>
            </a:extLst>
          </p:cNvPr>
          <p:cNvGrpSpPr/>
          <p:nvPr/>
        </p:nvGrpSpPr>
        <p:grpSpPr>
          <a:xfrm>
            <a:off x="1649745" y="5736704"/>
            <a:ext cx="862623" cy="3258537"/>
            <a:chOff x="7345375" y="5673473"/>
            <a:chExt cx="862623" cy="3258537"/>
          </a:xfrm>
        </p:grpSpPr>
        <p:sp>
          <p:nvSpPr>
            <p:cNvPr id="151" name="직사각형 150"/>
            <p:cNvSpPr/>
            <p:nvPr/>
          </p:nvSpPr>
          <p:spPr>
            <a:xfrm>
              <a:off x="7366155" y="5673473"/>
              <a:ext cx="841843" cy="2648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dirty="0">
                  <a:solidFill>
                    <a:schemeClr val="tx1"/>
                  </a:solidFill>
                  <a:latin typeface="+mn-ea"/>
                </a:rPr>
                <a:t>게시판 선택</a:t>
              </a: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009E6688-6C4E-4473-933D-E40D83524D13}"/>
                </a:ext>
              </a:extLst>
            </p:cNvPr>
            <p:cNvSpPr/>
            <p:nvPr/>
          </p:nvSpPr>
          <p:spPr>
            <a:xfrm>
              <a:off x="7345375" y="6054588"/>
              <a:ext cx="841843" cy="2648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dirty="0">
                  <a:solidFill>
                    <a:schemeClr val="tx1"/>
                  </a:solidFill>
                  <a:latin typeface="+mn-ea"/>
                </a:rPr>
                <a:t>게시글 이용</a:t>
              </a:r>
            </a:p>
          </p:txBody>
        </p:sp>
        <p:cxnSp>
          <p:nvCxnSpPr>
            <p:cNvPr id="153" name="직선 화살표 연결선 152">
              <a:extLst>
                <a:ext uri="{FF2B5EF4-FFF2-40B4-BE49-F238E27FC236}">
                  <a16:creationId xmlns:a16="http://schemas.microsoft.com/office/drawing/2014/main" id="{13BBA6D1-CFF9-4F56-9505-549D4092E46A}"/>
                </a:ext>
              </a:extLst>
            </p:cNvPr>
            <p:cNvCxnSpPr>
              <a:cxnSpLocks/>
              <a:stCxn id="151" idx="2"/>
              <a:endCxn id="152" idx="0"/>
            </p:cNvCxnSpPr>
            <p:nvPr/>
          </p:nvCxnSpPr>
          <p:spPr bwMode="auto">
            <a:xfrm flipH="1">
              <a:off x="7766297" y="5938274"/>
              <a:ext cx="20780" cy="116314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8A3340D2-0C7C-4529-A971-17939237A54C}"/>
                </a:ext>
              </a:extLst>
            </p:cNvPr>
            <p:cNvSpPr/>
            <p:nvPr/>
          </p:nvSpPr>
          <p:spPr>
            <a:xfrm>
              <a:off x="7345375" y="6427820"/>
              <a:ext cx="841843" cy="2648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dirty="0">
                  <a:solidFill>
                    <a:schemeClr val="tx1"/>
                  </a:solidFill>
                  <a:latin typeface="+mn-ea"/>
                </a:rPr>
                <a:t>게시글 등록</a:t>
              </a: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46BFAFC7-472C-424B-9421-D74661E39288}"/>
                </a:ext>
              </a:extLst>
            </p:cNvPr>
            <p:cNvSpPr/>
            <p:nvPr/>
          </p:nvSpPr>
          <p:spPr>
            <a:xfrm>
              <a:off x="7345375" y="6801052"/>
              <a:ext cx="841843" cy="2648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dirty="0">
                  <a:solidFill>
                    <a:schemeClr val="tx1"/>
                  </a:solidFill>
                  <a:latin typeface="+mn-ea"/>
                </a:rPr>
                <a:t>게시글 수정</a:t>
              </a: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6EA1853E-2358-485C-B1A4-56902F4DA37F}"/>
                </a:ext>
              </a:extLst>
            </p:cNvPr>
            <p:cNvSpPr/>
            <p:nvPr/>
          </p:nvSpPr>
          <p:spPr>
            <a:xfrm>
              <a:off x="7345375" y="7174284"/>
              <a:ext cx="841843" cy="2648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dirty="0">
                  <a:solidFill>
                    <a:schemeClr val="tx1"/>
                  </a:solidFill>
                  <a:latin typeface="+mn-ea"/>
                </a:rPr>
                <a:t>게시글 삭제</a:t>
              </a:r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1B86B798-F2A9-45A0-9BD7-019FB2FC5C2A}"/>
                </a:ext>
              </a:extLst>
            </p:cNvPr>
            <p:cNvSpPr/>
            <p:nvPr/>
          </p:nvSpPr>
          <p:spPr>
            <a:xfrm>
              <a:off x="7345375" y="7547516"/>
              <a:ext cx="841843" cy="2648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dirty="0">
                  <a:solidFill>
                    <a:schemeClr val="tx1"/>
                  </a:solidFill>
                  <a:latin typeface="+mn-ea"/>
                </a:rPr>
                <a:t>게시글 검색</a:t>
              </a:r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14D8DB7C-0FD3-4F3F-8CA7-64D6EF39ACF9}"/>
                </a:ext>
              </a:extLst>
            </p:cNvPr>
            <p:cNvSpPr/>
            <p:nvPr/>
          </p:nvSpPr>
          <p:spPr>
            <a:xfrm>
              <a:off x="7345375" y="7920748"/>
              <a:ext cx="841843" cy="2648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dirty="0">
                  <a:solidFill>
                    <a:schemeClr val="tx1"/>
                  </a:solidFill>
                  <a:latin typeface="+mn-ea"/>
                </a:rPr>
                <a:t>댓글 작성</a:t>
              </a:r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7BC20EC0-FE4F-46D6-A7F4-2F58831CC158}"/>
                </a:ext>
              </a:extLst>
            </p:cNvPr>
            <p:cNvSpPr/>
            <p:nvPr/>
          </p:nvSpPr>
          <p:spPr>
            <a:xfrm>
              <a:off x="7345375" y="8293980"/>
              <a:ext cx="841843" cy="2648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dirty="0">
                  <a:solidFill>
                    <a:schemeClr val="tx1"/>
                  </a:solidFill>
                  <a:latin typeface="+mn-ea"/>
                </a:rPr>
                <a:t>댓글 수정</a:t>
              </a:r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BF474ABC-5556-4748-BE43-0591E454CB09}"/>
                </a:ext>
              </a:extLst>
            </p:cNvPr>
            <p:cNvSpPr/>
            <p:nvPr/>
          </p:nvSpPr>
          <p:spPr>
            <a:xfrm>
              <a:off x="7345375" y="8667209"/>
              <a:ext cx="841843" cy="2648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dirty="0">
                  <a:solidFill>
                    <a:schemeClr val="tx1"/>
                  </a:solidFill>
                  <a:latin typeface="+mn-ea"/>
                </a:rPr>
                <a:t>댓글 삭제</a:t>
              </a:r>
            </a:p>
          </p:txBody>
        </p:sp>
      </p:grp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B70B9D70-4D74-44D7-B4D7-6C4987CFD8A2}"/>
              </a:ext>
            </a:extLst>
          </p:cNvPr>
          <p:cNvSpPr/>
          <p:nvPr/>
        </p:nvSpPr>
        <p:spPr>
          <a:xfrm>
            <a:off x="379842" y="6249101"/>
            <a:ext cx="952448" cy="3386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smtClean="0">
                <a:solidFill>
                  <a:schemeClr val="tx1"/>
                </a:solidFill>
                <a:latin typeface="+mn-ea"/>
              </a:rPr>
              <a:t>개인 </a:t>
            </a: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선택</a:t>
            </a: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F8A2663B-F742-471A-B8D4-98DAA3115D0E}"/>
              </a:ext>
            </a:extLst>
          </p:cNvPr>
          <p:cNvSpPr/>
          <p:nvPr/>
        </p:nvSpPr>
        <p:spPr>
          <a:xfrm>
            <a:off x="379842" y="6744111"/>
            <a:ext cx="952448" cy="3386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정보 입력</a:t>
            </a: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7797F609-0D55-4BC2-B1DA-5938EF2A7EE3}"/>
              </a:ext>
            </a:extLst>
          </p:cNvPr>
          <p:cNvSpPr/>
          <p:nvPr/>
        </p:nvSpPr>
        <p:spPr>
          <a:xfrm>
            <a:off x="386568" y="7289903"/>
            <a:ext cx="952448" cy="3386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로그인</a:t>
            </a: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7AE82CE3-BBB9-43F0-B2FA-0021E4977968}"/>
              </a:ext>
            </a:extLst>
          </p:cNvPr>
          <p:cNvSpPr/>
          <p:nvPr/>
        </p:nvSpPr>
        <p:spPr>
          <a:xfrm>
            <a:off x="356477" y="7834405"/>
            <a:ext cx="999178" cy="3386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schemeClr val="tx1"/>
                </a:solidFill>
                <a:latin typeface="+mn-ea"/>
              </a:rPr>
              <a:t>id/pw</a:t>
            </a: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 찾기</a:t>
            </a:r>
          </a:p>
        </p:txBody>
      </p:sp>
      <p:sp>
        <p:nvSpPr>
          <p:cNvPr id="165" name="직사각형 164"/>
          <p:cNvSpPr/>
          <p:nvPr/>
        </p:nvSpPr>
        <p:spPr>
          <a:xfrm>
            <a:off x="6321978" y="2860875"/>
            <a:ext cx="1020240" cy="2648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전문가 등록</a:t>
            </a:r>
          </a:p>
        </p:txBody>
      </p:sp>
      <p:sp>
        <p:nvSpPr>
          <p:cNvPr id="166" name="직사각형 165"/>
          <p:cNvSpPr/>
          <p:nvPr/>
        </p:nvSpPr>
        <p:spPr>
          <a:xfrm>
            <a:off x="6321978" y="3292923"/>
            <a:ext cx="1020240" cy="2648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>
                <a:solidFill>
                  <a:schemeClr val="tx1"/>
                </a:solidFill>
                <a:latin typeface="+mn-ea"/>
              </a:rPr>
              <a:t>전문가 프로필 등록</a:t>
            </a:r>
          </a:p>
        </p:txBody>
      </p:sp>
      <p:cxnSp>
        <p:nvCxnSpPr>
          <p:cNvPr id="167" name="직선 화살표 연결선 9"/>
          <p:cNvCxnSpPr>
            <a:cxnSpLocks noChangeShapeType="1"/>
            <a:stCxn id="165" idx="2"/>
            <a:endCxn id="166" idx="0"/>
          </p:cNvCxnSpPr>
          <p:nvPr/>
        </p:nvCxnSpPr>
        <p:spPr bwMode="auto">
          <a:xfrm>
            <a:off x="6832098" y="3125676"/>
            <a:ext cx="0" cy="167247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8" name="직사각형 167"/>
          <p:cNvSpPr/>
          <p:nvPr/>
        </p:nvSpPr>
        <p:spPr>
          <a:xfrm>
            <a:off x="7547623" y="2525373"/>
            <a:ext cx="841843" cy="2648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회원가입</a:t>
            </a:r>
          </a:p>
        </p:txBody>
      </p: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903197FA-4FBB-4679-A5BE-40801621FB35}"/>
              </a:ext>
            </a:extLst>
          </p:cNvPr>
          <p:cNvGrpSpPr/>
          <p:nvPr/>
        </p:nvGrpSpPr>
        <p:grpSpPr>
          <a:xfrm>
            <a:off x="8756152" y="2496344"/>
            <a:ext cx="868729" cy="3258537"/>
            <a:chOff x="7318489" y="5673473"/>
            <a:chExt cx="868729" cy="3258537"/>
          </a:xfrm>
        </p:grpSpPr>
        <p:sp>
          <p:nvSpPr>
            <p:cNvPr id="172" name="직사각형 171"/>
            <p:cNvSpPr/>
            <p:nvPr/>
          </p:nvSpPr>
          <p:spPr>
            <a:xfrm>
              <a:off x="7318489" y="5673473"/>
              <a:ext cx="841843" cy="2648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dirty="0">
                  <a:solidFill>
                    <a:schemeClr val="tx1"/>
                  </a:solidFill>
                  <a:latin typeface="+mn-ea"/>
                </a:rPr>
                <a:t>게시판 선택</a:t>
              </a:r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009E6688-6C4E-4473-933D-E40D83524D13}"/>
                </a:ext>
              </a:extLst>
            </p:cNvPr>
            <p:cNvSpPr/>
            <p:nvPr/>
          </p:nvSpPr>
          <p:spPr>
            <a:xfrm>
              <a:off x="7345375" y="6054588"/>
              <a:ext cx="841843" cy="2648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dirty="0">
                  <a:solidFill>
                    <a:schemeClr val="tx1"/>
                  </a:solidFill>
                  <a:latin typeface="+mn-ea"/>
                </a:rPr>
                <a:t>게시글 이용</a:t>
              </a:r>
            </a:p>
          </p:txBody>
        </p:sp>
        <p:cxnSp>
          <p:nvCxnSpPr>
            <p:cNvPr id="174" name="직선 화살표 연결선 173">
              <a:extLst>
                <a:ext uri="{FF2B5EF4-FFF2-40B4-BE49-F238E27FC236}">
                  <a16:creationId xmlns:a16="http://schemas.microsoft.com/office/drawing/2014/main" id="{13BBA6D1-CFF9-4F56-9505-549D4092E46A}"/>
                </a:ext>
              </a:extLst>
            </p:cNvPr>
            <p:cNvCxnSpPr>
              <a:cxnSpLocks/>
              <a:stCxn id="172" idx="2"/>
              <a:endCxn id="173" idx="0"/>
            </p:cNvCxnSpPr>
            <p:nvPr/>
          </p:nvCxnSpPr>
          <p:spPr bwMode="auto">
            <a:xfrm>
              <a:off x="7739411" y="5938274"/>
              <a:ext cx="26886" cy="116314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8A3340D2-0C7C-4529-A971-17939237A54C}"/>
                </a:ext>
              </a:extLst>
            </p:cNvPr>
            <p:cNvSpPr/>
            <p:nvPr/>
          </p:nvSpPr>
          <p:spPr>
            <a:xfrm>
              <a:off x="7345375" y="6427820"/>
              <a:ext cx="841843" cy="2648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dirty="0">
                  <a:solidFill>
                    <a:schemeClr val="tx1"/>
                  </a:solidFill>
                  <a:latin typeface="+mn-ea"/>
                </a:rPr>
                <a:t>게시글 등록</a:t>
              </a: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46BFAFC7-472C-424B-9421-D74661E39288}"/>
                </a:ext>
              </a:extLst>
            </p:cNvPr>
            <p:cNvSpPr/>
            <p:nvPr/>
          </p:nvSpPr>
          <p:spPr>
            <a:xfrm>
              <a:off x="7345375" y="6801052"/>
              <a:ext cx="841843" cy="2648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dirty="0">
                  <a:solidFill>
                    <a:schemeClr val="tx1"/>
                  </a:solidFill>
                  <a:latin typeface="+mn-ea"/>
                </a:rPr>
                <a:t>게시글 수정</a:t>
              </a:r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6EA1853E-2358-485C-B1A4-56902F4DA37F}"/>
                </a:ext>
              </a:extLst>
            </p:cNvPr>
            <p:cNvSpPr/>
            <p:nvPr/>
          </p:nvSpPr>
          <p:spPr>
            <a:xfrm>
              <a:off x="7345375" y="7174284"/>
              <a:ext cx="841843" cy="2648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dirty="0">
                  <a:solidFill>
                    <a:schemeClr val="tx1"/>
                  </a:solidFill>
                  <a:latin typeface="+mn-ea"/>
                </a:rPr>
                <a:t>게시글 삭제</a:t>
              </a:r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1B86B798-F2A9-45A0-9BD7-019FB2FC5C2A}"/>
                </a:ext>
              </a:extLst>
            </p:cNvPr>
            <p:cNvSpPr/>
            <p:nvPr/>
          </p:nvSpPr>
          <p:spPr>
            <a:xfrm>
              <a:off x="7345375" y="7547516"/>
              <a:ext cx="841843" cy="2648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dirty="0">
                  <a:solidFill>
                    <a:schemeClr val="tx1"/>
                  </a:solidFill>
                  <a:latin typeface="+mn-ea"/>
                </a:rPr>
                <a:t>게시글 검색</a:t>
              </a:r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14D8DB7C-0FD3-4F3F-8CA7-64D6EF39ACF9}"/>
                </a:ext>
              </a:extLst>
            </p:cNvPr>
            <p:cNvSpPr/>
            <p:nvPr/>
          </p:nvSpPr>
          <p:spPr>
            <a:xfrm>
              <a:off x="7345375" y="7920748"/>
              <a:ext cx="841843" cy="2648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dirty="0">
                  <a:solidFill>
                    <a:schemeClr val="tx1"/>
                  </a:solidFill>
                  <a:latin typeface="+mn-ea"/>
                </a:rPr>
                <a:t>댓글 작성</a:t>
              </a:r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7BC20EC0-FE4F-46D6-A7F4-2F58831CC158}"/>
                </a:ext>
              </a:extLst>
            </p:cNvPr>
            <p:cNvSpPr/>
            <p:nvPr/>
          </p:nvSpPr>
          <p:spPr>
            <a:xfrm>
              <a:off x="7345375" y="8293980"/>
              <a:ext cx="841843" cy="2648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dirty="0">
                  <a:solidFill>
                    <a:schemeClr val="tx1"/>
                  </a:solidFill>
                  <a:latin typeface="+mn-ea"/>
                </a:rPr>
                <a:t>댓글 수정</a:t>
              </a:r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BF474ABC-5556-4748-BE43-0591E454CB09}"/>
                </a:ext>
              </a:extLst>
            </p:cNvPr>
            <p:cNvSpPr/>
            <p:nvPr/>
          </p:nvSpPr>
          <p:spPr>
            <a:xfrm>
              <a:off x="7345375" y="8667209"/>
              <a:ext cx="841843" cy="2648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dirty="0">
                  <a:solidFill>
                    <a:schemeClr val="tx1"/>
                  </a:solidFill>
                  <a:latin typeface="+mn-ea"/>
                </a:rPr>
                <a:t>댓글 삭제</a:t>
              </a:r>
            </a:p>
          </p:txBody>
        </p:sp>
      </p:grp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B70B9D70-4D74-44D7-B4D7-6C4987CFD8A2}"/>
              </a:ext>
            </a:extLst>
          </p:cNvPr>
          <p:cNvSpPr/>
          <p:nvPr/>
        </p:nvSpPr>
        <p:spPr>
          <a:xfrm>
            <a:off x="7513135" y="2946512"/>
            <a:ext cx="952448" cy="3386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smtClean="0">
                <a:solidFill>
                  <a:schemeClr val="tx1"/>
                </a:solidFill>
                <a:latin typeface="+mn-ea"/>
              </a:rPr>
              <a:t>전문가 </a:t>
            </a: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선택</a:t>
            </a: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F8A2663B-F742-471A-B8D4-98DAA3115D0E}"/>
              </a:ext>
            </a:extLst>
          </p:cNvPr>
          <p:cNvSpPr/>
          <p:nvPr/>
        </p:nvSpPr>
        <p:spPr>
          <a:xfrm>
            <a:off x="7513135" y="3568918"/>
            <a:ext cx="952448" cy="3386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정보 입력</a:t>
            </a:r>
          </a:p>
        </p:txBody>
      </p:sp>
      <p:cxnSp>
        <p:nvCxnSpPr>
          <p:cNvPr id="184" name="연결선: 꺾임 249">
            <a:extLst>
              <a:ext uri="{FF2B5EF4-FFF2-40B4-BE49-F238E27FC236}">
                <a16:creationId xmlns:a16="http://schemas.microsoft.com/office/drawing/2014/main" id="{D40C582B-A3ED-4266-AA14-03DEC03EED5C}"/>
              </a:ext>
            </a:extLst>
          </p:cNvPr>
          <p:cNvCxnSpPr>
            <a:cxnSpLocks/>
            <a:stCxn id="182" idx="1"/>
            <a:endCxn id="165" idx="0"/>
          </p:cNvCxnSpPr>
          <p:nvPr/>
        </p:nvCxnSpPr>
        <p:spPr bwMode="auto">
          <a:xfrm rot="10800000">
            <a:off x="6832099" y="2860876"/>
            <a:ext cx="681037" cy="254973"/>
          </a:xfrm>
          <a:prstGeom prst="bentConnector4">
            <a:avLst>
              <a:gd name="adj1" fmla="val 12548"/>
              <a:gd name="adj2" fmla="val 189657"/>
            </a:avLst>
          </a:prstGeom>
          <a:noFill/>
          <a:ln w="3175" algn="ctr">
            <a:solidFill>
              <a:srgbClr val="4D4D4D"/>
            </a:solidFill>
            <a:prstDash val="dashDot"/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7797F609-0D55-4BC2-B1DA-5938EF2A7EE3}"/>
              </a:ext>
            </a:extLst>
          </p:cNvPr>
          <p:cNvSpPr/>
          <p:nvPr/>
        </p:nvSpPr>
        <p:spPr>
          <a:xfrm>
            <a:off x="7519861" y="4114710"/>
            <a:ext cx="952448" cy="3386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로그인</a:t>
            </a: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7AE82CE3-BBB9-43F0-B2FA-0021E4977968}"/>
              </a:ext>
            </a:extLst>
          </p:cNvPr>
          <p:cNvSpPr/>
          <p:nvPr/>
        </p:nvSpPr>
        <p:spPr>
          <a:xfrm>
            <a:off x="7489770" y="4659212"/>
            <a:ext cx="999178" cy="3386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schemeClr val="tx1"/>
                </a:solidFill>
                <a:latin typeface="+mn-ea"/>
              </a:rPr>
              <a:t>id/pw</a:t>
            </a: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 찾기</a:t>
            </a: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59E94499-38AB-45B8-A90B-7492EB4B2805}"/>
              </a:ext>
            </a:extLst>
          </p:cNvPr>
          <p:cNvSpPr/>
          <p:nvPr/>
        </p:nvSpPr>
        <p:spPr>
          <a:xfrm>
            <a:off x="6312745" y="3724971"/>
            <a:ext cx="1020240" cy="2648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>
                <a:solidFill>
                  <a:schemeClr val="tx1"/>
                </a:solidFill>
                <a:latin typeface="+mn-ea"/>
              </a:rPr>
              <a:t>프로필 수정</a:t>
            </a: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34D9452E-DBDB-43B0-AD94-820F95A6FD8A}"/>
              </a:ext>
            </a:extLst>
          </p:cNvPr>
          <p:cNvSpPr/>
          <p:nvPr/>
        </p:nvSpPr>
        <p:spPr>
          <a:xfrm>
            <a:off x="6317654" y="4157019"/>
            <a:ext cx="1020240" cy="2648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>
                <a:solidFill>
                  <a:schemeClr val="tx1"/>
                </a:solidFill>
                <a:latin typeface="+mn-ea"/>
              </a:rPr>
              <a:t>프로필 삭제</a:t>
            </a:r>
          </a:p>
        </p:txBody>
      </p:sp>
      <p:cxnSp>
        <p:nvCxnSpPr>
          <p:cNvPr id="189" name="꺾인 연결선 188"/>
          <p:cNvCxnSpPr>
            <a:stCxn id="166" idx="3"/>
            <a:endCxn id="183" idx="0"/>
          </p:cNvCxnSpPr>
          <p:nvPr/>
        </p:nvCxnSpPr>
        <p:spPr bwMode="auto">
          <a:xfrm>
            <a:off x="7342218" y="3425324"/>
            <a:ext cx="647141" cy="143594"/>
          </a:xfrm>
          <a:prstGeom prst="bentConnector2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0" name="직사각형 189"/>
          <p:cNvSpPr/>
          <p:nvPr/>
        </p:nvSpPr>
        <p:spPr>
          <a:xfrm>
            <a:off x="4590907" y="1249294"/>
            <a:ext cx="3302737" cy="4549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APP</a:t>
            </a:r>
            <a:endParaRPr kumimoji="0" lang="ko-KR" altLang="en-US" sz="2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1EFBD4E3-86A6-414D-8BB7-31666A41F4BE}"/>
              </a:ext>
            </a:extLst>
          </p:cNvPr>
          <p:cNvSpPr/>
          <p:nvPr/>
        </p:nvSpPr>
        <p:spPr>
          <a:xfrm>
            <a:off x="4034587" y="5755329"/>
            <a:ext cx="908547" cy="31604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dirty="0" smtClean="0">
                <a:solidFill>
                  <a:schemeClr val="tx1"/>
                </a:solidFill>
                <a:latin typeface="+mn-ea"/>
              </a:rPr>
              <a:t>1:1 </a:t>
            </a:r>
            <a:r>
              <a:rPr kumimoji="0" lang="ko-KR" altLang="en-US" sz="900" dirty="0" smtClean="0">
                <a:solidFill>
                  <a:schemeClr val="tx1"/>
                </a:solidFill>
                <a:latin typeface="+mn-ea"/>
              </a:rPr>
              <a:t>상담 요청</a:t>
            </a:r>
            <a:endParaRPr kumimoji="0" lang="en-US" altLang="ko-KR" sz="900" dirty="0" smtClean="0">
              <a:solidFill>
                <a:schemeClr val="tx1"/>
              </a:solidFill>
              <a:latin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 smtClean="0">
                <a:solidFill>
                  <a:schemeClr val="tx1"/>
                </a:solidFill>
                <a:latin typeface="+mn-ea"/>
              </a:rPr>
              <a:t>및 질문</a:t>
            </a:r>
            <a:endParaRPr kumimoji="0"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2BBFC688-7370-423D-8FE8-73D9F37CFB8A}"/>
              </a:ext>
            </a:extLst>
          </p:cNvPr>
          <p:cNvSpPr/>
          <p:nvPr/>
        </p:nvSpPr>
        <p:spPr>
          <a:xfrm>
            <a:off x="3978409" y="6333144"/>
            <a:ext cx="1058159" cy="2908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 smtClean="0">
                <a:solidFill>
                  <a:schemeClr val="tx1"/>
                </a:solidFill>
                <a:latin typeface="+mn-ea"/>
              </a:rPr>
              <a:t>상담 확인 및 </a:t>
            </a:r>
            <a:r>
              <a:rPr kumimoji="0" lang="ko-KR" altLang="en-US" sz="900" dirty="0" err="1" smtClean="0">
                <a:solidFill>
                  <a:schemeClr val="tx1"/>
                </a:solidFill>
                <a:latin typeface="+mn-ea"/>
              </a:rPr>
              <a:t>재질문</a:t>
            </a:r>
            <a:endParaRPr kumimoji="0"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A0D02B7B-7E61-435E-8870-27536391448A}"/>
              </a:ext>
            </a:extLst>
          </p:cNvPr>
          <p:cNvCxnSpPr>
            <a:stCxn id="191" idx="3"/>
            <a:endCxn id="194" idx="1"/>
          </p:cNvCxnSpPr>
          <p:nvPr/>
        </p:nvCxnSpPr>
        <p:spPr bwMode="auto">
          <a:xfrm>
            <a:off x="4943134" y="5913353"/>
            <a:ext cx="1917271" cy="16539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1EFBD4E3-86A6-414D-8BB7-31666A41F4BE}"/>
              </a:ext>
            </a:extLst>
          </p:cNvPr>
          <p:cNvSpPr/>
          <p:nvPr/>
        </p:nvSpPr>
        <p:spPr>
          <a:xfrm>
            <a:off x="6860405" y="5801772"/>
            <a:ext cx="908547" cy="256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dirty="0" smtClean="0">
                <a:solidFill>
                  <a:schemeClr val="tx1"/>
                </a:solidFill>
                <a:latin typeface="+mn-ea"/>
              </a:rPr>
              <a:t>1:1 </a:t>
            </a:r>
            <a:r>
              <a:rPr kumimoji="0" lang="ko-KR" altLang="en-US" sz="900" dirty="0" smtClean="0">
                <a:solidFill>
                  <a:schemeClr val="tx1"/>
                </a:solidFill>
                <a:latin typeface="+mn-ea"/>
              </a:rPr>
              <a:t>상담 수락</a:t>
            </a:r>
            <a:endParaRPr kumimoji="0"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2BBFC688-7370-423D-8FE8-73D9F37CFB8A}"/>
              </a:ext>
            </a:extLst>
          </p:cNvPr>
          <p:cNvSpPr/>
          <p:nvPr/>
        </p:nvSpPr>
        <p:spPr>
          <a:xfrm>
            <a:off x="6860405" y="6362197"/>
            <a:ext cx="908547" cy="256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 smtClean="0">
                <a:solidFill>
                  <a:schemeClr val="tx1"/>
                </a:solidFill>
                <a:latin typeface="+mn-ea"/>
              </a:rPr>
              <a:t>상담 답변</a:t>
            </a:r>
            <a:endParaRPr kumimoji="0"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A0D02B7B-7E61-435E-8870-27536391448A}"/>
              </a:ext>
            </a:extLst>
          </p:cNvPr>
          <p:cNvCxnSpPr>
            <a:stCxn id="194" idx="2"/>
            <a:endCxn id="195" idx="0"/>
          </p:cNvCxnSpPr>
          <p:nvPr/>
        </p:nvCxnSpPr>
        <p:spPr bwMode="auto">
          <a:xfrm>
            <a:off x="7314679" y="6058012"/>
            <a:ext cx="0" cy="304185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직선 화살표 연결선 14"/>
          <p:cNvCxnSpPr>
            <a:stCxn id="192" idx="3"/>
            <a:endCxn id="195" idx="1"/>
          </p:cNvCxnSpPr>
          <p:nvPr/>
        </p:nvCxnSpPr>
        <p:spPr bwMode="auto">
          <a:xfrm>
            <a:off x="5036568" y="6478593"/>
            <a:ext cx="1823837" cy="11724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 type="triangle"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567947870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1">
              <a:lumMod val="50000"/>
              <a:lumOff val="50000"/>
            </a:schemeClr>
          </a:solidFill>
        </a:ln>
      </a:spPr>
      <a:bodyPr wrap="none" anchor="ctr"/>
      <a:lstStyle>
        <a:defPPr algn="ctr" fontAlgn="auto">
          <a:spcBef>
            <a:spcPts val="0"/>
          </a:spcBef>
          <a:spcAft>
            <a:spcPts val="0"/>
          </a:spcAft>
          <a:defRPr kumimoji="0" sz="1000" dirty="0" smtClean="0">
            <a:solidFill>
              <a:schemeClr val="tx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175" algn="ctr">
          <a:solidFill>
            <a:srgbClr val="4D4D4D"/>
          </a:solidFill>
          <a:round/>
          <a:headEnd/>
          <a:tailEnd type="triangle" w="med" len="med"/>
        </a:ln>
        <a:extLst>
          <a:ext uri="{909E8E84-426E-40DD-AFC4-6F175D3DCCD1}">
            <a14:hiddenFill xmlns:a14="http://schemas.microsoft.com/office/drawing/2010/main">
              <a:noFill/>
            </a14:hiddenFill>
          </a:ext>
        </a:extLst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1613</TotalTime>
  <Words>517</Words>
  <Application>Microsoft Office PowerPoint</Application>
  <PresentationFormat>A3 용지(297x420mm)</PresentationFormat>
  <Paragraphs>248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굴림</vt:lpstr>
      <vt:lpstr>굴림체</vt:lpstr>
      <vt:lpstr>바탕체</vt:lpstr>
      <vt:lpstr>Arial</vt:lpstr>
      <vt:lpstr>Arial Rounded MT Bold</vt:lpstr>
      <vt:lpstr>Times New Roman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(주)야긴스텍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PPT표준서식(가로)</dc:title>
  <dc:creator>정용혁</dc:creator>
  <cp:keywords>PPT표준서식(가로)</cp:keywords>
  <cp:lastModifiedBy>315</cp:lastModifiedBy>
  <cp:revision>181</cp:revision>
  <cp:lastPrinted>2016-11-10T06:39:44Z</cp:lastPrinted>
  <dcterms:created xsi:type="dcterms:W3CDTF">2000-12-07T00:03:18Z</dcterms:created>
  <dcterms:modified xsi:type="dcterms:W3CDTF">2024-05-09T05:30:01Z</dcterms:modified>
</cp:coreProperties>
</file>