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64" r:id="rId5"/>
    <p:sldId id="265" r:id="rId6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553" autoAdjust="0"/>
  </p:normalViewPr>
  <p:slideViewPr>
    <p:cSldViewPr>
      <p:cViewPr varScale="1">
        <p:scale>
          <a:sx n="83" d="100"/>
          <a:sy n="83" d="100"/>
        </p:scale>
        <p:origin x="1458" y="96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44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170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6442" y="2221713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딥러닝을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이용한 약 복용 알림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7644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신규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최초 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2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추가 및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500" b="0" i="0" u="none" strike="noStrike" kern="1200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굴림체" panose="020B0609000101010101" pitchFamily="49" charset="-127"/>
                        </a:rPr>
                        <a:t>3</a:t>
                      </a:r>
                      <a:endParaRPr lang="ko-KR" altLang="en-US" sz="1500" b="0" i="0" u="none" strike="noStrike" kern="1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굴림체" panose="020B0609000101010101" pitchFamily="49" charset="-127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2024.04.17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2024.04.25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업무흐름도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이지용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1712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17726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0" name="직사각형 239"/>
          <p:cNvSpPr/>
          <p:nvPr/>
        </p:nvSpPr>
        <p:spPr>
          <a:xfrm>
            <a:off x="683123" y="2765058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468102" y="2213233"/>
            <a:ext cx="1470779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통합 관리자</a:t>
            </a:r>
          </a:p>
        </p:txBody>
      </p:sp>
      <p:sp>
        <p:nvSpPr>
          <p:cNvPr id="254" name="직사각형 253"/>
          <p:cNvSpPr/>
          <p:nvPr/>
        </p:nvSpPr>
        <p:spPr>
          <a:xfrm>
            <a:off x="3705271" y="2208312"/>
            <a:ext cx="1457210" cy="2648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전문가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683123" y="3241662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정보 관리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683123" y="3718266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회원 관리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59769" y="309563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759769" y="3527687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50" name="직선 화살표 연결선 9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3269889" y="3360440"/>
            <a:ext cx="0" cy="1672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직사각형 47"/>
          <p:cNvSpPr/>
          <p:nvPr/>
        </p:nvSpPr>
        <p:spPr>
          <a:xfrm>
            <a:off x="3985414" y="2760137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83123" y="4194872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83123" y="467147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팝업 관리</a:t>
            </a:r>
          </a:p>
        </p:txBody>
      </p:sp>
      <p:cxnSp>
        <p:nvCxnSpPr>
          <p:cNvPr id="17" name="꺾인 연결선 16"/>
          <p:cNvCxnSpPr>
            <a:cxnSpLocks/>
            <a:stCxn id="46" idx="1"/>
            <a:endCxn id="240" idx="3"/>
          </p:cNvCxnSpPr>
          <p:nvPr/>
        </p:nvCxnSpPr>
        <p:spPr bwMode="auto">
          <a:xfrm rot="10800000">
            <a:off x="1703363" y="2897460"/>
            <a:ext cx="1056406" cy="762629"/>
          </a:xfrm>
          <a:prstGeom prst="bentConnector3">
            <a:avLst>
              <a:gd name="adj1" fmla="val 50000"/>
            </a:avLst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직사각형 126"/>
          <p:cNvSpPr/>
          <p:nvPr/>
        </p:nvSpPr>
        <p:spPr>
          <a:xfrm>
            <a:off x="9978118" y="3246948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 flipH="1">
            <a:off x="2260587" y="2208312"/>
            <a:ext cx="28694" cy="468052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5193943" y="2731108"/>
            <a:ext cx="868729" cy="3258537"/>
            <a:chOff x="7318489" y="5673473"/>
            <a:chExt cx="868729" cy="3258537"/>
          </a:xfrm>
        </p:grpSpPr>
        <p:sp>
          <p:nvSpPr>
            <p:cNvPr id="62" name="직사각형 6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62" idx="2"/>
              <a:endCxn id="68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3950926" y="318127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3950926" y="3803682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00" idx="1"/>
            <a:endCxn id="43" idx="0"/>
          </p:cNvCxnSpPr>
          <p:nvPr/>
        </p:nvCxnSpPr>
        <p:spPr bwMode="auto">
          <a:xfrm rot="10800000">
            <a:off x="3269890" y="3095640"/>
            <a:ext cx="681037" cy="254973"/>
          </a:xfrm>
          <a:prstGeom prst="bentConnector4">
            <a:avLst>
              <a:gd name="adj1" fmla="val 12548"/>
              <a:gd name="adj2" fmla="val 189657"/>
            </a:avLst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3957652" y="4349474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3927561" y="4893976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6850274" y="406014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6855060" y="27989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7877060" y="27989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7878554" y="333033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32" idx="2"/>
            <a:endCxn id="137" idx="0"/>
          </p:cNvCxnSpPr>
          <p:nvPr/>
        </p:nvCxnSpPr>
        <p:spPr bwMode="auto">
          <a:xfrm>
            <a:off x="8331334" y="3055199"/>
            <a:ext cx="1494" cy="2751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6855059" y="3323153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6855059" y="369043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8885407" y="2804640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질문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8903085" y="333972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댓글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31" idx="2"/>
            <a:endCxn id="141" idx="0"/>
          </p:cNvCxnSpPr>
          <p:nvPr/>
        </p:nvCxnSpPr>
        <p:spPr bwMode="auto">
          <a:xfrm flipH="1">
            <a:off x="7309333" y="3055199"/>
            <a:ext cx="1" cy="26795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2750536" y="395973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2755445" y="439178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9981766" y="2800081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6" idx="2"/>
            <a:endCxn id="127" idx="0"/>
          </p:cNvCxnSpPr>
          <p:nvPr/>
        </p:nvCxnSpPr>
        <p:spPr bwMode="auto">
          <a:xfrm flipH="1">
            <a:off x="10432391" y="3056321"/>
            <a:ext cx="3649" cy="19062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8387635" y="2222730"/>
            <a:ext cx="1457211" cy="2553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일반 </a:t>
            </a: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사용자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V="1">
            <a:off x="6493668" y="2064294"/>
            <a:ext cx="19629" cy="4824538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DFE3EF8-73B8-4149-8900-1C298EF3861B}"/>
              </a:ext>
            </a:extLst>
          </p:cNvPr>
          <p:cNvCxnSpPr>
            <a:cxnSpLocks/>
          </p:cNvCxnSpPr>
          <p:nvPr/>
        </p:nvCxnSpPr>
        <p:spPr>
          <a:xfrm flipV="1">
            <a:off x="12506178" y="2064295"/>
            <a:ext cx="0" cy="4824537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직사각형 104"/>
          <p:cNvSpPr/>
          <p:nvPr/>
        </p:nvSpPr>
        <p:spPr>
          <a:xfrm>
            <a:off x="11074475" y="2798959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074475" y="326635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11074475" y="3765772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 bwMode="auto">
          <a:xfrm>
            <a:off x="11632015" y="3060604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 bwMode="auto">
          <a:xfrm>
            <a:off x="11632015" y="3527997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직사각형 110"/>
          <p:cNvSpPr/>
          <p:nvPr/>
        </p:nvSpPr>
        <p:spPr>
          <a:xfrm>
            <a:off x="4590907" y="1365652"/>
            <a:ext cx="3302737" cy="45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WEB</a:t>
            </a:r>
            <a:endParaRPr kumimoji="0"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884487" y="4897047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8119902" y="4868018"/>
            <a:ext cx="850933" cy="3258537"/>
            <a:chOff x="7345375" y="5673473"/>
            <a:chExt cx="850933" cy="3258537"/>
          </a:xfrm>
        </p:grpSpPr>
        <p:sp>
          <p:nvSpPr>
            <p:cNvPr id="122" name="직사각형 121"/>
            <p:cNvSpPr/>
            <p:nvPr/>
          </p:nvSpPr>
          <p:spPr>
            <a:xfrm>
              <a:off x="7354465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22" idx="2"/>
              <a:endCxn id="124" idx="0"/>
            </p:cNvCxnSpPr>
            <p:nvPr/>
          </p:nvCxnSpPr>
          <p:spPr bwMode="auto">
            <a:xfrm flipH="1">
              <a:off x="7766297" y="5938274"/>
              <a:ext cx="9090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6849999" y="531818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개인 선택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6849999" y="5813196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6856725" y="6358988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6826634" y="6903490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cxnSp>
        <p:nvCxnSpPr>
          <p:cNvPr id="54" name="꺾인 연결선 53"/>
          <p:cNvCxnSpPr>
            <a:stCxn id="46" idx="3"/>
            <a:endCxn id="101" idx="0"/>
          </p:cNvCxnSpPr>
          <p:nvPr/>
        </p:nvCxnSpPr>
        <p:spPr bwMode="auto">
          <a:xfrm>
            <a:off x="3780009" y="3660088"/>
            <a:ext cx="647141" cy="143594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755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/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" name="직사각형 255"/>
          <p:cNvSpPr/>
          <p:nvPr/>
        </p:nvSpPr>
        <p:spPr>
          <a:xfrm>
            <a:off x="468101" y="1878031"/>
            <a:ext cx="5292107" cy="2782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일반 사용자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6175" y="2431482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등록 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00600" y="2368377"/>
            <a:ext cx="1088442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체크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440986" y="2370539"/>
            <a:ext cx="967273" cy="4230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알림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152328" y="2431791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52328" y="2899184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2E4F78-787A-49F7-A72A-4589AC8AB1CE}"/>
              </a:ext>
            </a:extLst>
          </p:cNvPr>
          <p:cNvSpPr/>
          <p:nvPr/>
        </p:nvSpPr>
        <p:spPr>
          <a:xfrm>
            <a:off x="565264" y="2882700"/>
            <a:ext cx="1510368" cy="2867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촬영 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</a:rPr>
              <a:t>/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사진 업로드 선택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0DF70C-AC8F-40F8-B2BB-CEFC739F5A73}"/>
              </a:ext>
            </a:extLst>
          </p:cNvPr>
          <p:cNvCxnSpPr>
            <a:cxnSpLocks/>
          </p:cNvCxnSpPr>
          <p:nvPr/>
        </p:nvCxnSpPr>
        <p:spPr bwMode="auto">
          <a:xfrm>
            <a:off x="1320448" y="2687722"/>
            <a:ext cx="9534" cy="1932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F1D572-8721-44C1-9950-02430455B271}"/>
              </a:ext>
            </a:extLst>
          </p:cNvPr>
          <p:cNvSpPr/>
          <p:nvPr/>
        </p:nvSpPr>
        <p:spPr>
          <a:xfrm>
            <a:off x="776227" y="3347289"/>
            <a:ext cx="1088442" cy="279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약 내용 재확인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C0FC2E-4CD6-49F6-A604-C874180433FC}"/>
              </a:ext>
            </a:extLst>
          </p:cNvPr>
          <p:cNvCxnSpPr>
            <a:cxnSpLocks/>
          </p:cNvCxnSpPr>
          <p:nvPr/>
        </p:nvCxnSpPr>
        <p:spPr bwMode="auto">
          <a:xfrm>
            <a:off x="1320448" y="3169457"/>
            <a:ext cx="0" cy="1778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EE14A3E-E0C4-4C7A-94AF-6F595F89244D}"/>
              </a:ext>
            </a:extLst>
          </p:cNvPr>
          <p:cNvCxnSpPr>
            <a:cxnSpLocks/>
          </p:cNvCxnSpPr>
          <p:nvPr/>
        </p:nvCxnSpPr>
        <p:spPr>
          <a:xfrm flipH="1">
            <a:off x="6027538" y="1937450"/>
            <a:ext cx="37379" cy="7035198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2152328" y="3398604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555F35-C2B6-4A1F-9B18-8801A990FC58}"/>
              </a:ext>
            </a:extLst>
          </p:cNvPr>
          <p:cNvSpPr/>
          <p:nvPr/>
        </p:nvSpPr>
        <p:spPr>
          <a:xfrm>
            <a:off x="4739164" y="2795244"/>
            <a:ext cx="811314" cy="2632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알림 받기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6B500B43-E28E-495F-AEBC-78B7757905E4}"/>
              </a:ext>
            </a:extLst>
          </p:cNvPr>
          <p:cNvCxnSpPr>
            <a:cxnSpLocks/>
          </p:cNvCxnSpPr>
          <p:nvPr/>
        </p:nvCxnSpPr>
        <p:spPr bwMode="auto">
          <a:xfrm>
            <a:off x="5144821" y="2631600"/>
            <a:ext cx="0" cy="16364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05581D-8CE5-DF25-9778-5721D6392FB8}"/>
              </a:ext>
            </a:extLst>
          </p:cNvPr>
          <p:cNvSpPr/>
          <p:nvPr/>
        </p:nvSpPr>
        <p:spPr>
          <a:xfrm>
            <a:off x="3376464" y="2934635"/>
            <a:ext cx="1115077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검색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BD1BC-99D2-71CD-559B-DAC075C8CC2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 bwMode="auto">
          <a:xfrm>
            <a:off x="3924623" y="2793543"/>
            <a:ext cx="9380" cy="1410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40" idx="2"/>
            <a:endCxn id="83" idx="0"/>
          </p:cNvCxnSpPr>
          <p:nvPr/>
        </p:nvCxnSpPr>
        <p:spPr bwMode="auto">
          <a:xfrm>
            <a:off x="2709868" y="2693436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83" idx="2"/>
            <a:endCxn id="119" idx="0"/>
          </p:cNvCxnSpPr>
          <p:nvPr/>
        </p:nvCxnSpPr>
        <p:spPr bwMode="auto">
          <a:xfrm>
            <a:off x="2709868" y="3160829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75"/>
          <p:cNvSpPr/>
          <p:nvPr/>
        </p:nvSpPr>
        <p:spPr>
          <a:xfrm>
            <a:off x="6434584" y="1872022"/>
            <a:ext cx="3301611" cy="2842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+mn-ea"/>
              </a:rPr>
              <a:t>전문가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600600" y="3222111"/>
            <a:ext cx="1088442" cy="295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약 상세정보</a:t>
            </a: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부작용 확인</a:t>
            </a: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48771" y="4470954"/>
            <a:ext cx="908545" cy="4230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모든 약 복용 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완료 등록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DAB87C9-F583-4591-BF87-AAEDE4317260}"/>
              </a:ext>
            </a:extLst>
          </p:cNvPr>
          <p:cNvSpPr/>
          <p:nvPr/>
        </p:nvSpPr>
        <p:spPr>
          <a:xfrm>
            <a:off x="421435" y="5303768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로그아웃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F0A92BB-44E3-4C5C-A990-FD12FF838549}"/>
              </a:ext>
            </a:extLst>
          </p:cNvPr>
          <p:cNvSpPr/>
          <p:nvPr/>
        </p:nvSpPr>
        <p:spPr>
          <a:xfrm>
            <a:off x="425713" y="40229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 계정 정보 확인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1447713" y="4022965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설정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1449207" y="455433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알림 시간 조정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22" idx="2"/>
            <a:endCxn id="124" idx="0"/>
          </p:cNvCxnSpPr>
          <p:nvPr/>
        </p:nvCxnSpPr>
        <p:spPr bwMode="auto">
          <a:xfrm>
            <a:off x="1901987" y="4279205"/>
            <a:ext cx="1494" cy="27513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92EC5A6-AD93-43AA-A8D1-9D405D192DEB}"/>
              </a:ext>
            </a:extLst>
          </p:cNvPr>
          <p:cNvSpPr/>
          <p:nvPr/>
        </p:nvSpPr>
        <p:spPr>
          <a:xfrm>
            <a:off x="425712" y="4547159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정보 수정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F1E7923-5814-4F03-8F6E-EA87EBAE8559}"/>
              </a:ext>
            </a:extLst>
          </p:cNvPr>
          <p:cNvSpPr/>
          <p:nvPr/>
        </p:nvSpPr>
        <p:spPr>
          <a:xfrm>
            <a:off x="425712" y="491443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EABAE0-016E-4875-80F6-819649175922}"/>
              </a:ext>
            </a:extLst>
          </p:cNvPr>
          <p:cNvSpPr/>
          <p:nvPr/>
        </p:nvSpPr>
        <p:spPr>
          <a:xfrm>
            <a:off x="2456060" y="4028646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질문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7A0727-41C6-4C6F-9571-AA73D106DAB8}"/>
              </a:ext>
            </a:extLst>
          </p:cNvPr>
          <p:cNvSpPr/>
          <p:nvPr/>
        </p:nvSpPr>
        <p:spPr>
          <a:xfrm>
            <a:off x="2473738" y="4563734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내 댓글 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내역 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DAE5C6-5DF0-4845-A516-B192EEAC8535}"/>
              </a:ext>
            </a:extLst>
          </p:cNvPr>
          <p:cNvCxnSpPr>
            <a:cxnSpLocks/>
            <a:stCxn id="121" idx="2"/>
            <a:endCxn id="126" idx="0"/>
          </p:cNvCxnSpPr>
          <p:nvPr/>
        </p:nvCxnSpPr>
        <p:spPr bwMode="auto">
          <a:xfrm flipH="1">
            <a:off x="879986" y="4279205"/>
            <a:ext cx="1" cy="26795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BF5FD80-1265-50D2-B188-3AF3166EEC03}"/>
              </a:ext>
            </a:extLst>
          </p:cNvPr>
          <p:cNvSpPr/>
          <p:nvPr/>
        </p:nvSpPr>
        <p:spPr>
          <a:xfrm>
            <a:off x="3552419" y="402408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복용중인 약 체크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E4762C9-9916-A16B-F694-4AA053FFF577}"/>
              </a:ext>
            </a:extLst>
          </p:cNvPr>
          <p:cNvCxnSpPr>
            <a:stCxn id="136" idx="2"/>
            <a:endCxn id="117" idx="0"/>
          </p:cNvCxnSpPr>
          <p:nvPr/>
        </p:nvCxnSpPr>
        <p:spPr bwMode="auto">
          <a:xfrm flipH="1">
            <a:off x="4003044" y="4280327"/>
            <a:ext cx="3649" cy="19062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직사각형 138"/>
          <p:cNvSpPr/>
          <p:nvPr/>
        </p:nvSpPr>
        <p:spPr>
          <a:xfrm>
            <a:off x="4645128" y="4022965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약 복용 내역 조회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645128" y="4490358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날짜 및 약 검색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E756616-C32E-448A-BC5B-801B432657BA}"/>
              </a:ext>
            </a:extLst>
          </p:cNvPr>
          <p:cNvSpPr/>
          <p:nvPr/>
        </p:nvSpPr>
        <p:spPr>
          <a:xfrm>
            <a:off x="4645128" y="4989778"/>
            <a:ext cx="1115080" cy="2616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복용 내역 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BC82713-BE41-E714-64B4-4CA7EF14944B}"/>
              </a:ext>
            </a:extLst>
          </p:cNvPr>
          <p:cNvCxnSpPr>
            <a:cxnSpLocks/>
            <a:stCxn id="139" idx="2"/>
            <a:endCxn id="143" idx="0"/>
          </p:cNvCxnSpPr>
          <p:nvPr/>
        </p:nvCxnSpPr>
        <p:spPr bwMode="auto">
          <a:xfrm>
            <a:off x="5202668" y="4284610"/>
            <a:ext cx="0" cy="2057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174CC9A-9D79-16AE-4E60-3BF4CA0FE192}"/>
              </a:ext>
            </a:extLst>
          </p:cNvPr>
          <p:cNvCxnSpPr>
            <a:cxnSpLocks/>
            <a:stCxn id="143" idx="2"/>
            <a:endCxn id="146" idx="0"/>
          </p:cNvCxnSpPr>
          <p:nvPr/>
        </p:nvCxnSpPr>
        <p:spPr bwMode="auto">
          <a:xfrm>
            <a:off x="5202668" y="4752003"/>
            <a:ext cx="0" cy="23777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" name="직사각형 148"/>
          <p:cNvSpPr/>
          <p:nvPr/>
        </p:nvSpPr>
        <p:spPr>
          <a:xfrm>
            <a:off x="414330" y="5827962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1649745" y="5736704"/>
            <a:ext cx="862623" cy="3258537"/>
            <a:chOff x="7345375" y="5673473"/>
            <a:chExt cx="862623" cy="3258537"/>
          </a:xfrm>
        </p:grpSpPr>
        <p:sp>
          <p:nvSpPr>
            <p:cNvPr id="151" name="직사각형 150"/>
            <p:cNvSpPr/>
            <p:nvPr/>
          </p:nvSpPr>
          <p:spPr>
            <a:xfrm>
              <a:off x="7366155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51" idx="2"/>
              <a:endCxn id="152" idx="0"/>
            </p:cNvCxnSpPr>
            <p:nvPr/>
          </p:nvCxnSpPr>
          <p:spPr bwMode="auto">
            <a:xfrm flipH="1">
              <a:off x="7766297" y="5938274"/>
              <a:ext cx="20780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379842" y="624910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개인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379842" y="6744111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386568" y="7289903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356477" y="7834405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321978" y="2860875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전문가 등록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6321978" y="3292923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전문가 프로필 등록</a:t>
            </a:r>
          </a:p>
        </p:txBody>
      </p:sp>
      <p:cxnSp>
        <p:nvCxnSpPr>
          <p:cNvPr id="167" name="직선 화살표 연결선 9"/>
          <p:cNvCxnSpPr>
            <a:cxnSpLocks noChangeShapeType="1"/>
            <a:stCxn id="165" idx="2"/>
            <a:endCxn id="166" idx="0"/>
          </p:cNvCxnSpPr>
          <p:nvPr/>
        </p:nvCxnSpPr>
        <p:spPr bwMode="auto">
          <a:xfrm>
            <a:off x="6832098" y="3125676"/>
            <a:ext cx="0" cy="167247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8" name="직사각형 167"/>
          <p:cNvSpPr/>
          <p:nvPr/>
        </p:nvSpPr>
        <p:spPr>
          <a:xfrm>
            <a:off x="7547623" y="2525373"/>
            <a:ext cx="841843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03197FA-4FBB-4679-A5BE-40801621FB35}"/>
              </a:ext>
            </a:extLst>
          </p:cNvPr>
          <p:cNvGrpSpPr/>
          <p:nvPr/>
        </p:nvGrpSpPr>
        <p:grpSpPr>
          <a:xfrm>
            <a:off x="8756152" y="2496344"/>
            <a:ext cx="868729" cy="3258537"/>
            <a:chOff x="7318489" y="5673473"/>
            <a:chExt cx="868729" cy="3258537"/>
          </a:xfrm>
        </p:grpSpPr>
        <p:sp>
          <p:nvSpPr>
            <p:cNvPr id="172" name="직사각형 171"/>
            <p:cNvSpPr/>
            <p:nvPr/>
          </p:nvSpPr>
          <p:spPr>
            <a:xfrm>
              <a:off x="7318489" y="5673473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게시판 선택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09E6688-6C4E-4473-933D-E40D83524D13}"/>
                </a:ext>
              </a:extLst>
            </p:cNvPr>
            <p:cNvSpPr/>
            <p:nvPr/>
          </p:nvSpPr>
          <p:spPr>
            <a:xfrm>
              <a:off x="7345375" y="605458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이용</a:t>
              </a: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13BBA6D1-CFF9-4F56-9505-549D4092E46A}"/>
                </a:ext>
              </a:extLst>
            </p:cNvPr>
            <p:cNvCxnSpPr>
              <a:cxnSpLocks/>
              <a:stCxn id="172" idx="2"/>
              <a:endCxn id="173" idx="0"/>
            </p:cNvCxnSpPr>
            <p:nvPr/>
          </p:nvCxnSpPr>
          <p:spPr bwMode="auto">
            <a:xfrm>
              <a:off x="7739411" y="5938274"/>
              <a:ext cx="26886" cy="11631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A3340D2-0C7C-4529-A971-17939237A54C}"/>
                </a:ext>
              </a:extLst>
            </p:cNvPr>
            <p:cNvSpPr/>
            <p:nvPr/>
          </p:nvSpPr>
          <p:spPr>
            <a:xfrm>
              <a:off x="7345375" y="642782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등록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6BFAFC7-472C-424B-9421-D74661E39288}"/>
                </a:ext>
              </a:extLst>
            </p:cNvPr>
            <p:cNvSpPr/>
            <p:nvPr/>
          </p:nvSpPr>
          <p:spPr>
            <a:xfrm>
              <a:off x="7345375" y="6801052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수정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EA1853E-2358-485C-B1A4-56902F4DA37F}"/>
                </a:ext>
              </a:extLst>
            </p:cNvPr>
            <p:cNvSpPr/>
            <p:nvPr/>
          </p:nvSpPr>
          <p:spPr>
            <a:xfrm>
              <a:off x="7345375" y="7174284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삭제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1B86B798-F2A9-45A0-9BD7-019FB2FC5C2A}"/>
                </a:ext>
              </a:extLst>
            </p:cNvPr>
            <p:cNvSpPr/>
            <p:nvPr/>
          </p:nvSpPr>
          <p:spPr>
            <a:xfrm>
              <a:off x="7345375" y="7547516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게시글 검색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4D8DB7C-0FD3-4F3F-8CA7-64D6EF39ACF9}"/>
                </a:ext>
              </a:extLst>
            </p:cNvPr>
            <p:cNvSpPr/>
            <p:nvPr/>
          </p:nvSpPr>
          <p:spPr>
            <a:xfrm>
              <a:off x="7345375" y="7920748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작성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BC20EC0-FE4F-46D6-A7F4-2F58831CC158}"/>
                </a:ext>
              </a:extLst>
            </p:cNvPr>
            <p:cNvSpPr/>
            <p:nvPr/>
          </p:nvSpPr>
          <p:spPr>
            <a:xfrm>
              <a:off x="7345375" y="8293980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수정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F474ABC-5556-4748-BE43-0591E454CB09}"/>
                </a:ext>
              </a:extLst>
            </p:cNvPr>
            <p:cNvSpPr/>
            <p:nvPr/>
          </p:nvSpPr>
          <p:spPr>
            <a:xfrm>
              <a:off x="7345375" y="8667209"/>
              <a:ext cx="841843" cy="26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+mn-ea"/>
                </a:rPr>
                <a:t>댓글 삭제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B70B9D70-4D74-44D7-B4D7-6C4987CFD8A2}"/>
              </a:ext>
            </a:extLst>
          </p:cNvPr>
          <p:cNvSpPr/>
          <p:nvPr/>
        </p:nvSpPr>
        <p:spPr>
          <a:xfrm>
            <a:off x="7513135" y="2946512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+mn-ea"/>
              </a:rPr>
              <a:t>전문가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8A2663B-F742-471A-B8D4-98DAA3115D0E}"/>
              </a:ext>
            </a:extLst>
          </p:cNvPr>
          <p:cNvSpPr/>
          <p:nvPr/>
        </p:nvSpPr>
        <p:spPr>
          <a:xfrm>
            <a:off x="7513135" y="3568918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 입력</a:t>
            </a:r>
          </a:p>
        </p:txBody>
      </p:sp>
      <p:cxnSp>
        <p:nvCxnSpPr>
          <p:cNvPr id="184" name="연결선: 꺾임 249">
            <a:extLst>
              <a:ext uri="{FF2B5EF4-FFF2-40B4-BE49-F238E27FC236}">
                <a16:creationId xmlns:a16="http://schemas.microsoft.com/office/drawing/2014/main" id="{D40C582B-A3ED-4266-AA14-03DEC03EED5C}"/>
              </a:ext>
            </a:extLst>
          </p:cNvPr>
          <p:cNvCxnSpPr>
            <a:cxnSpLocks/>
            <a:stCxn id="182" idx="1"/>
            <a:endCxn id="165" idx="0"/>
          </p:cNvCxnSpPr>
          <p:nvPr/>
        </p:nvCxnSpPr>
        <p:spPr bwMode="auto">
          <a:xfrm rot="10800000">
            <a:off x="6832099" y="2860876"/>
            <a:ext cx="681037" cy="254973"/>
          </a:xfrm>
          <a:prstGeom prst="bentConnector4">
            <a:avLst>
              <a:gd name="adj1" fmla="val 12548"/>
              <a:gd name="adj2" fmla="val 189657"/>
            </a:avLst>
          </a:prstGeom>
          <a:noFill/>
          <a:ln w="3175" algn="ctr">
            <a:solidFill>
              <a:srgbClr val="4D4D4D"/>
            </a:solidFill>
            <a:prstDash val="dashDot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797F609-0D55-4BC2-B1DA-5938EF2A7EE3}"/>
              </a:ext>
            </a:extLst>
          </p:cNvPr>
          <p:cNvSpPr/>
          <p:nvPr/>
        </p:nvSpPr>
        <p:spPr>
          <a:xfrm>
            <a:off x="7519861" y="4114710"/>
            <a:ext cx="95244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E82CE3-BBB9-43F0-B2FA-0021E4977968}"/>
              </a:ext>
            </a:extLst>
          </p:cNvPr>
          <p:cNvSpPr/>
          <p:nvPr/>
        </p:nvSpPr>
        <p:spPr>
          <a:xfrm>
            <a:off x="7489770" y="4659212"/>
            <a:ext cx="999178" cy="3386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id/pw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찾기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E94499-38AB-45B8-A90B-7492EB4B2805}"/>
              </a:ext>
            </a:extLst>
          </p:cNvPr>
          <p:cNvSpPr/>
          <p:nvPr/>
        </p:nvSpPr>
        <p:spPr>
          <a:xfrm>
            <a:off x="6312745" y="3724971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수정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4D9452E-DBDB-43B0-AD94-820F95A6FD8A}"/>
              </a:ext>
            </a:extLst>
          </p:cNvPr>
          <p:cNvSpPr/>
          <p:nvPr/>
        </p:nvSpPr>
        <p:spPr>
          <a:xfrm>
            <a:off x="6317654" y="4157019"/>
            <a:ext cx="1020240" cy="26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</a:rPr>
              <a:t>프로필 삭제</a:t>
            </a:r>
          </a:p>
        </p:txBody>
      </p:sp>
      <p:cxnSp>
        <p:nvCxnSpPr>
          <p:cNvPr id="189" name="꺾인 연결선 188"/>
          <p:cNvCxnSpPr>
            <a:stCxn id="166" idx="3"/>
            <a:endCxn id="183" idx="0"/>
          </p:cNvCxnSpPr>
          <p:nvPr/>
        </p:nvCxnSpPr>
        <p:spPr bwMode="auto">
          <a:xfrm>
            <a:off x="7342218" y="3425324"/>
            <a:ext cx="647141" cy="143594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189"/>
          <p:cNvSpPr/>
          <p:nvPr/>
        </p:nvSpPr>
        <p:spPr>
          <a:xfrm>
            <a:off x="4590907" y="1249294"/>
            <a:ext cx="3302737" cy="454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APP</a:t>
            </a:r>
            <a:endParaRPr kumimoji="0" lang="ko-KR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4034587" y="5755329"/>
            <a:ext cx="908547" cy="316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smtClean="0">
                <a:solidFill>
                  <a:schemeClr val="tx1"/>
                </a:solidFill>
                <a:latin typeface="+mn-ea"/>
              </a:rPr>
              <a:t>1:1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요청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및 질문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3978409" y="6333144"/>
            <a:ext cx="1058159" cy="290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확인 및 </a:t>
            </a:r>
            <a:r>
              <a:rPr kumimoji="0" lang="ko-KR" altLang="en-US" sz="900" dirty="0" err="1" smtClean="0">
                <a:solidFill>
                  <a:schemeClr val="tx1"/>
                </a:solidFill>
                <a:latin typeface="+mn-ea"/>
              </a:rPr>
              <a:t>재질문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91" idx="3"/>
            <a:endCxn id="194" idx="1"/>
          </p:cNvCxnSpPr>
          <p:nvPr/>
        </p:nvCxnSpPr>
        <p:spPr bwMode="auto">
          <a:xfrm>
            <a:off x="4943134" y="5913353"/>
            <a:ext cx="1917271" cy="1653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EFBD4E3-86A6-414D-8BB7-31666A41F4BE}"/>
              </a:ext>
            </a:extLst>
          </p:cNvPr>
          <p:cNvSpPr/>
          <p:nvPr/>
        </p:nvSpPr>
        <p:spPr>
          <a:xfrm>
            <a:off x="6860405" y="5801772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 smtClean="0">
                <a:solidFill>
                  <a:schemeClr val="tx1"/>
                </a:solidFill>
                <a:latin typeface="+mn-ea"/>
              </a:rPr>
              <a:t>1:1 </a:t>
            </a: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수락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BBFC688-7370-423D-8FE8-73D9F37CFB8A}"/>
              </a:ext>
            </a:extLst>
          </p:cNvPr>
          <p:cNvSpPr/>
          <p:nvPr/>
        </p:nvSpPr>
        <p:spPr>
          <a:xfrm>
            <a:off x="6860405" y="6362197"/>
            <a:ext cx="908547" cy="25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 smtClean="0">
                <a:solidFill>
                  <a:schemeClr val="tx1"/>
                </a:solidFill>
                <a:latin typeface="+mn-ea"/>
              </a:rPr>
              <a:t>상담 답변</a:t>
            </a:r>
            <a:endParaRPr kumimoji="0"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A0D02B7B-7E61-435E-8870-27536391448A}"/>
              </a:ext>
            </a:extLst>
          </p:cNvPr>
          <p:cNvCxnSpPr>
            <a:stCxn id="194" idx="2"/>
            <a:endCxn id="195" idx="0"/>
          </p:cNvCxnSpPr>
          <p:nvPr/>
        </p:nvCxnSpPr>
        <p:spPr bwMode="auto">
          <a:xfrm>
            <a:off x="7314679" y="6058012"/>
            <a:ext cx="0" cy="30418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화살표 연결선 14"/>
          <p:cNvCxnSpPr>
            <a:stCxn id="192" idx="3"/>
            <a:endCxn id="195" idx="1"/>
          </p:cNvCxnSpPr>
          <p:nvPr/>
        </p:nvCxnSpPr>
        <p:spPr bwMode="auto">
          <a:xfrm>
            <a:off x="5036568" y="6478593"/>
            <a:ext cx="1823837" cy="1172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679478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510</Words>
  <Application>Microsoft Office PowerPoint</Application>
  <PresentationFormat>A3 용지(297x420mm)</PresentationFormat>
  <Paragraphs>248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굴림체</vt:lpstr>
      <vt:lpstr>바탕체</vt:lpstr>
      <vt:lpstr>Arial</vt:lpstr>
      <vt:lpstr>Arial Rounded MT Bold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315</cp:lastModifiedBy>
  <cp:revision>180</cp:revision>
  <cp:lastPrinted>2016-11-10T06:39:44Z</cp:lastPrinted>
  <dcterms:created xsi:type="dcterms:W3CDTF">2000-12-07T00:03:18Z</dcterms:created>
  <dcterms:modified xsi:type="dcterms:W3CDTF">2024-05-09T05:28:19Z</dcterms:modified>
</cp:coreProperties>
</file>